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14" r:id="rId3"/>
    <p:sldId id="311" r:id="rId4"/>
    <p:sldId id="310" r:id="rId5"/>
    <p:sldId id="312" r:id="rId6"/>
    <p:sldId id="259" r:id="rId7"/>
    <p:sldId id="313" r:id="rId8"/>
    <p:sldId id="260" r:id="rId9"/>
    <p:sldId id="272" r:id="rId10"/>
    <p:sldId id="279" r:id="rId11"/>
    <p:sldId id="280" r:id="rId12"/>
    <p:sldId id="281" r:id="rId13"/>
    <p:sldId id="282" r:id="rId14"/>
    <p:sldId id="273" r:id="rId15"/>
    <p:sldId id="284" r:id="rId16"/>
    <p:sldId id="285" r:id="rId17"/>
    <p:sldId id="286" r:id="rId18"/>
    <p:sldId id="287" r:id="rId19"/>
    <p:sldId id="288" r:id="rId20"/>
    <p:sldId id="289" r:id="rId21"/>
    <p:sldId id="290" r:id="rId22"/>
    <p:sldId id="291" r:id="rId23"/>
    <p:sldId id="292" r:id="rId24"/>
    <p:sldId id="293" r:id="rId25"/>
    <p:sldId id="274" r:id="rId26"/>
    <p:sldId id="294" r:id="rId27"/>
    <p:sldId id="295" r:id="rId28"/>
    <p:sldId id="296" r:id="rId29"/>
    <p:sldId id="264" r:id="rId30"/>
    <p:sldId id="297" r:id="rId31"/>
    <p:sldId id="298" r:id="rId32"/>
    <p:sldId id="275" r:id="rId33"/>
    <p:sldId id="299" r:id="rId34"/>
    <p:sldId id="301" r:id="rId35"/>
    <p:sldId id="302" r:id="rId36"/>
    <p:sldId id="303" r:id="rId37"/>
    <p:sldId id="300" r:id="rId38"/>
    <p:sldId id="304" r:id="rId39"/>
    <p:sldId id="305" r:id="rId40"/>
    <p:sldId id="306" r:id="rId41"/>
    <p:sldId id="307" r:id="rId42"/>
    <p:sldId id="276" r:id="rId43"/>
    <p:sldId id="268" r:id="rId44"/>
    <p:sldId id="269" r:id="rId45"/>
    <p:sldId id="270" r:id="rId46"/>
    <p:sldId id="271" r:id="rId4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Estilo medio 3 - Énfasis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4" d="100"/>
          <a:sy n="74" d="100"/>
        </p:scale>
        <p:origin x="376"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5">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6">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7">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8">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782F09-BD37-4905-9D07-6D23C4FAE36B}" type="doc">
      <dgm:prSet loTypeId="urn:microsoft.com/office/officeart/2005/8/layout/hChevron3" loCatId="process" qsTypeId="urn:microsoft.com/office/officeart/2005/8/quickstyle/simple1" qsCatId="simple" csTypeId="urn:microsoft.com/office/officeart/2005/8/colors/colorful1#1" csCatId="colorful" phldr="1"/>
      <dgm:spPr/>
    </dgm:pt>
    <dgm:pt modelId="{CEDF06E1-0F47-42BE-B1D9-DFBF65440D46}">
      <dgm:prSet phldrT="[Texto]" custT="1"/>
      <dgm:spPr/>
      <dgm:t>
        <a:bodyPr/>
        <a:lstStyle/>
        <a:p>
          <a:r>
            <a:rPr lang="es-ES" sz="2800" dirty="0" smtClean="0">
              <a:solidFill>
                <a:schemeClr val="tx1"/>
              </a:solidFill>
              <a:latin typeface="Garamond" pitchFamily="18" charset="0"/>
            </a:rPr>
            <a:t>Preparación  de Datos</a:t>
          </a:r>
          <a:endParaRPr lang="es-ES" sz="2800" dirty="0">
            <a:solidFill>
              <a:schemeClr val="tx1"/>
            </a:solidFill>
            <a:latin typeface="Garamond" pitchFamily="18" charset="0"/>
          </a:endParaRPr>
        </a:p>
      </dgm:t>
    </dgm:pt>
    <dgm:pt modelId="{B896956F-EB1F-4AAF-A9E6-F6BAA71C6A26}" type="parTrans" cxnId="{7E5844ED-61A0-4B68-AE1A-3C5C62628D90}">
      <dgm:prSet/>
      <dgm:spPr/>
      <dgm:t>
        <a:bodyPr/>
        <a:lstStyle/>
        <a:p>
          <a:endParaRPr lang="es-ES">
            <a:solidFill>
              <a:schemeClr val="tx1"/>
            </a:solidFill>
            <a:latin typeface="Garamond" pitchFamily="18" charset="0"/>
          </a:endParaRPr>
        </a:p>
      </dgm:t>
    </dgm:pt>
    <dgm:pt modelId="{03AF662F-B6B1-4DE0-9823-6D0A0221347B}" type="sibTrans" cxnId="{7E5844ED-61A0-4B68-AE1A-3C5C62628D90}">
      <dgm:prSet/>
      <dgm:spPr/>
      <dgm:t>
        <a:bodyPr/>
        <a:lstStyle/>
        <a:p>
          <a:endParaRPr lang="es-ES">
            <a:solidFill>
              <a:schemeClr val="tx1"/>
            </a:solidFill>
            <a:latin typeface="Garamond" pitchFamily="18" charset="0"/>
          </a:endParaRPr>
        </a:p>
      </dgm:t>
    </dgm:pt>
    <dgm:pt modelId="{5E3E608F-EE4F-4C7B-8911-4836B8D29EF4}">
      <dgm:prSet phldrT="[Texto]" custT="1"/>
      <dgm:spPr/>
      <dgm:t>
        <a:bodyPr/>
        <a:lstStyle/>
        <a:p>
          <a:r>
            <a:rPr lang="es-ES" sz="2800" dirty="0" smtClean="0">
              <a:solidFill>
                <a:schemeClr val="tx1"/>
              </a:solidFill>
              <a:latin typeface="Garamond" pitchFamily="18" charset="0"/>
            </a:rPr>
            <a:t>Ingeniería de Características</a:t>
          </a:r>
          <a:endParaRPr lang="es-ES" sz="2800" dirty="0">
            <a:solidFill>
              <a:schemeClr val="tx1"/>
            </a:solidFill>
            <a:latin typeface="Garamond" pitchFamily="18" charset="0"/>
          </a:endParaRPr>
        </a:p>
      </dgm:t>
    </dgm:pt>
    <dgm:pt modelId="{6A5B5FD3-89AC-4802-8C52-09DCD1DA880E}" type="parTrans" cxnId="{17D2C52E-38E2-4C56-9DB1-645D3CD646AC}">
      <dgm:prSet/>
      <dgm:spPr/>
      <dgm:t>
        <a:bodyPr/>
        <a:lstStyle/>
        <a:p>
          <a:endParaRPr lang="es-ES">
            <a:solidFill>
              <a:schemeClr val="tx1"/>
            </a:solidFill>
            <a:latin typeface="Garamond" pitchFamily="18" charset="0"/>
          </a:endParaRPr>
        </a:p>
      </dgm:t>
    </dgm:pt>
    <dgm:pt modelId="{0B1E687F-E1B5-4F8A-9513-3C58618D0397}" type="sibTrans" cxnId="{17D2C52E-38E2-4C56-9DB1-645D3CD646AC}">
      <dgm:prSet/>
      <dgm:spPr/>
      <dgm:t>
        <a:bodyPr/>
        <a:lstStyle/>
        <a:p>
          <a:endParaRPr lang="es-ES">
            <a:solidFill>
              <a:schemeClr val="tx1"/>
            </a:solidFill>
            <a:latin typeface="Garamond" pitchFamily="18" charset="0"/>
          </a:endParaRPr>
        </a:p>
      </dgm:t>
    </dgm:pt>
    <dgm:pt modelId="{6449155B-1CF5-4096-B3E4-3D7C9965D375}">
      <dgm:prSet phldrT="[Texto]" custT="1"/>
      <dgm:spPr/>
      <dgm:t>
        <a:bodyPr/>
        <a:lstStyle/>
        <a:p>
          <a:r>
            <a:rPr lang="es-ES" sz="2800" dirty="0" smtClean="0">
              <a:solidFill>
                <a:schemeClr val="tx1"/>
              </a:solidFill>
              <a:latin typeface="Garamond" pitchFamily="18" charset="0"/>
            </a:rPr>
            <a:t>Modelado</a:t>
          </a:r>
        </a:p>
      </dgm:t>
    </dgm:pt>
    <dgm:pt modelId="{BBF9E1FD-8886-4C91-BF29-0A820A362E22}" type="parTrans" cxnId="{22E28FFB-4815-4E66-A4EB-4E38728DE9D1}">
      <dgm:prSet/>
      <dgm:spPr/>
      <dgm:t>
        <a:bodyPr/>
        <a:lstStyle/>
        <a:p>
          <a:endParaRPr lang="es-ES">
            <a:solidFill>
              <a:schemeClr val="tx1"/>
            </a:solidFill>
            <a:latin typeface="Garamond" pitchFamily="18" charset="0"/>
          </a:endParaRPr>
        </a:p>
      </dgm:t>
    </dgm:pt>
    <dgm:pt modelId="{F79E75F4-D4B3-4016-A9A2-A35910D9F3DF}" type="sibTrans" cxnId="{22E28FFB-4815-4E66-A4EB-4E38728DE9D1}">
      <dgm:prSet/>
      <dgm:spPr/>
      <dgm:t>
        <a:bodyPr/>
        <a:lstStyle/>
        <a:p>
          <a:endParaRPr lang="es-ES">
            <a:solidFill>
              <a:schemeClr val="tx1"/>
            </a:solidFill>
            <a:latin typeface="Garamond" pitchFamily="18" charset="0"/>
          </a:endParaRPr>
        </a:p>
      </dgm:t>
    </dgm:pt>
    <dgm:pt modelId="{7A4AC5AC-615A-47F2-98CA-4441A69763B0}">
      <dgm:prSet phldrT="[Texto]" custT="1"/>
      <dgm:spPr/>
      <dgm:t>
        <a:bodyPr/>
        <a:lstStyle/>
        <a:p>
          <a:r>
            <a:rPr lang="es-ES" sz="2800" dirty="0" smtClean="0">
              <a:solidFill>
                <a:schemeClr val="tx1"/>
              </a:solidFill>
              <a:latin typeface="Garamond" pitchFamily="18" charset="0"/>
            </a:rPr>
            <a:t>Medida de Rendimiento</a:t>
          </a:r>
        </a:p>
      </dgm:t>
    </dgm:pt>
    <dgm:pt modelId="{50CB0E73-6B81-4641-A697-DFE58202437F}" type="parTrans" cxnId="{3EC32D5D-73AA-42E7-82C6-BC91B2F4222D}">
      <dgm:prSet/>
      <dgm:spPr/>
      <dgm:t>
        <a:bodyPr/>
        <a:lstStyle/>
        <a:p>
          <a:endParaRPr lang="es-ES">
            <a:solidFill>
              <a:schemeClr val="tx1"/>
            </a:solidFill>
            <a:latin typeface="Garamond" pitchFamily="18" charset="0"/>
          </a:endParaRPr>
        </a:p>
      </dgm:t>
    </dgm:pt>
    <dgm:pt modelId="{A2EFF3E3-758B-40DE-BABB-38CA46250957}" type="sibTrans" cxnId="{3EC32D5D-73AA-42E7-82C6-BC91B2F4222D}">
      <dgm:prSet/>
      <dgm:spPr/>
      <dgm:t>
        <a:bodyPr/>
        <a:lstStyle/>
        <a:p>
          <a:endParaRPr lang="es-ES">
            <a:solidFill>
              <a:schemeClr val="tx1"/>
            </a:solidFill>
            <a:latin typeface="Garamond" pitchFamily="18" charset="0"/>
          </a:endParaRPr>
        </a:p>
      </dgm:t>
    </dgm:pt>
    <dgm:pt modelId="{11858417-C338-47B6-8C56-4A1DC1A3DF9C}" type="pres">
      <dgm:prSet presAssocID="{8A782F09-BD37-4905-9D07-6D23C4FAE36B}" presName="Name0" presStyleCnt="0">
        <dgm:presLayoutVars>
          <dgm:dir/>
          <dgm:resizeHandles val="exact"/>
        </dgm:presLayoutVars>
      </dgm:prSet>
      <dgm:spPr/>
    </dgm:pt>
    <dgm:pt modelId="{B6BA73BE-9CE3-48B2-A1E0-53605F445F9B}" type="pres">
      <dgm:prSet presAssocID="{CEDF06E1-0F47-42BE-B1D9-DFBF65440D46}" presName="parTxOnly" presStyleLbl="node1" presStyleIdx="0" presStyleCnt="4">
        <dgm:presLayoutVars>
          <dgm:bulletEnabled val="1"/>
        </dgm:presLayoutVars>
      </dgm:prSet>
      <dgm:spPr/>
      <dgm:t>
        <a:bodyPr/>
        <a:lstStyle/>
        <a:p>
          <a:endParaRPr lang="es-ES"/>
        </a:p>
      </dgm:t>
    </dgm:pt>
    <dgm:pt modelId="{FE0FBB61-DD2B-4654-8618-ED27AC6E3307}" type="pres">
      <dgm:prSet presAssocID="{03AF662F-B6B1-4DE0-9823-6D0A0221347B}" presName="parSpace" presStyleCnt="0"/>
      <dgm:spPr/>
    </dgm:pt>
    <dgm:pt modelId="{25863327-E062-49EB-A93F-7350E4070676}" type="pres">
      <dgm:prSet presAssocID="{5E3E608F-EE4F-4C7B-8911-4836B8D29EF4}" presName="parTxOnly" presStyleLbl="node1" presStyleIdx="1" presStyleCnt="4" custScaleX="137648" custLinFactNeighborX="0" custLinFactNeighborY="-2">
        <dgm:presLayoutVars>
          <dgm:bulletEnabled val="1"/>
        </dgm:presLayoutVars>
      </dgm:prSet>
      <dgm:spPr/>
      <dgm:t>
        <a:bodyPr/>
        <a:lstStyle/>
        <a:p>
          <a:endParaRPr lang="es-ES"/>
        </a:p>
      </dgm:t>
    </dgm:pt>
    <dgm:pt modelId="{F1DDDAEF-C4D6-49B8-A0A2-01E796BEF437}" type="pres">
      <dgm:prSet presAssocID="{0B1E687F-E1B5-4F8A-9513-3C58618D0397}" presName="parSpace" presStyleCnt="0"/>
      <dgm:spPr/>
    </dgm:pt>
    <dgm:pt modelId="{7CD2F3D6-AB9D-4B81-AC64-5C8166FB2A66}" type="pres">
      <dgm:prSet presAssocID="{6449155B-1CF5-4096-B3E4-3D7C9965D375}" presName="parTxOnly" presStyleLbl="node1" presStyleIdx="2" presStyleCnt="4" custLinFactNeighborY="903">
        <dgm:presLayoutVars>
          <dgm:bulletEnabled val="1"/>
        </dgm:presLayoutVars>
      </dgm:prSet>
      <dgm:spPr/>
      <dgm:t>
        <a:bodyPr/>
        <a:lstStyle/>
        <a:p>
          <a:endParaRPr lang="es-ES"/>
        </a:p>
      </dgm:t>
    </dgm:pt>
    <dgm:pt modelId="{BE72846F-15EB-4BCB-AABD-3694E4F33DC1}" type="pres">
      <dgm:prSet presAssocID="{F79E75F4-D4B3-4016-A9A2-A35910D9F3DF}" presName="parSpace" presStyleCnt="0"/>
      <dgm:spPr/>
    </dgm:pt>
    <dgm:pt modelId="{6ABFD529-D61F-4215-AC26-D617BD9DC51F}" type="pres">
      <dgm:prSet presAssocID="{7A4AC5AC-615A-47F2-98CA-4441A69763B0}" presName="parTxOnly" presStyleLbl="node1" presStyleIdx="3" presStyleCnt="4" custScaleX="123487" custLinFactNeighborY="903">
        <dgm:presLayoutVars>
          <dgm:bulletEnabled val="1"/>
        </dgm:presLayoutVars>
      </dgm:prSet>
      <dgm:spPr/>
      <dgm:t>
        <a:bodyPr/>
        <a:lstStyle/>
        <a:p>
          <a:endParaRPr lang="es-ES"/>
        </a:p>
      </dgm:t>
    </dgm:pt>
  </dgm:ptLst>
  <dgm:cxnLst>
    <dgm:cxn modelId="{7E5844ED-61A0-4B68-AE1A-3C5C62628D90}" srcId="{8A782F09-BD37-4905-9D07-6D23C4FAE36B}" destId="{CEDF06E1-0F47-42BE-B1D9-DFBF65440D46}" srcOrd="0" destOrd="0" parTransId="{B896956F-EB1F-4AAF-A9E6-F6BAA71C6A26}" sibTransId="{03AF662F-B6B1-4DE0-9823-6D0A0221347B}"/>
    <dgm:cxn modelId="{17D2C52E-38E2-4C56-9DB1-645D3CD646AC}" srcId="{8A782F09-BD37-4905-9D07-6D23C4FAE36B}" destId="{5E3E608F-EE4F-4C7B-8911-4836B8D29EF4}" srcOrd="1" destOrd="0" parTransId="{6A5B5FD3-89AC-4802-8C52-09DCD1DA880E}" sibTransId="{0B1E687F-E1B5-4F8A-9513-3C58618D0397}"/>
    <dgm:cxn modelId="{CAFE0A20-3771-4686-8FE0-EA5ADF7B1A25}" type="presOf" srcId="{CEDF06E1-0F47-42BE-B1D9-DFBF65440D46}" destId="{B6BA73BE-9CE3-48B2-A1E0-53605F445F9B}" srcOrd="0" destOrd="0" presId="urn:microsoft.com/office/officeart/2005/8/layout/hChevron3"/>
    <dgm:cxn modelId="{85133E6C-4520-48FA-86D2-BA9FCAB4D21D}" type="presOf" srcId="{6449155B-1CF5-4096-B3E4-3D7C9965D375}" destId="{7CD2F3D6-AB9D-4B81-AC64-5C8166FB2A66}" srcOrd="0" destOrd="0" presId="urn:microsoft.com/office/officeart/2005/8/layout/hChevron3"/>
    <dgm:cxn modelId="{3EC32D5D-73AA-42E7-82C6-BC91B2F4222D}" srcId="{8A782F09-BD37-4905-9D07-6D23C4FAE36B}" destId="{7A4AC5AC-615A-47F2-98CA-4441A69763B0}" srcOrd="3" destOrd="0" parTransId="{50CB0E73-6B81-4641-A697-DFE58202437F}" sibTransId="{A2EFF3E3-758B-40DE-BABB-38CA46250957}"/>
    <dgm:cxn modelId="{4A1626B8-C6AF-41FC-900E-18116B367B1B}" type="presOf" srcId="{5E3E608F-EE4F-4C7B-8911-4836B8D29EF4}" destId="{25863327-E062-49EB-A93F-7350E4070676}" srcOrd="0" destOrd="0" presId="urn:microsoft.com/office/officeart/2005/8/layout/hChevron3"/>
    <dgm:cxn modelId="{22E28FFB-4815-4E66-A4EB-4E38728DE9D1}" srcId="{8A782F09-BD37-4905-9D07-6D23C4FAE36B}" destId="{6449155B-1CF5-4096-B3E4-3D7C9965D375}" srcOrd="2" destOrd="0" parTransId="{BBF9E1FD-8886-4C91-BF29-0A820A362E22}" sibTransId="{F79E75F4-D4B3-4016-A9A2-A35910D9F3DF}"/>
    <dgm:cxn modelId="{836F7362-1E82-4CC9-A514-E87BAE0CC33C}" type="presOf" srcId="{7A4AC5AC-615A-47F2-98CA-4441A69763B0}" destId="{6ABFD529-D61F-4215-AC26-D617BD9DC51F}" srcOrd="0" destOrd="0" presId="urn:microsoft.com/office/officeart/2005/8/layout/hChevron3"/>
    <dgm:cxn modelId="{0190EA9A-CAB5-4C12-AE3A-1455FF8497E1}" type="presOf" srcId="{8A782F09-BD37-4905-9D07-6D23C4FAE36B}" destId="{11858417-C338-47B6-8C56-4A1DC1A3DF9C}" srcOrd="0" destOrd="0" presId="urn:microsoft.com/office/officeart/2005/8/layout/hChevron3"/>
    <dgm:cxn modelId="{A37168DD-6316-4142-9CAB-96C78E69B051}" type="presParOf" srcId="{11858417-C338-47B6-8C56-4A1DC1A3DF9C}" destId="{B6BA73BE-9CE3-48B2-A1E0-53605F445F9B}" srcOrd="0" destOrd="0" presId="urn:microsoft.com/office/officeart/2005/8/layout/hChevron3"/>
    <dgm:cxn modelId="{D535F66A-42F8-4480-B5AE-9EF1AC6F3858}" type="presParOf" srcId="{11858417-C338-47B6-8C56-4A1DC1A3DF9C}" destId="{FE0FBB61-DD2B-4654-8618-ED27AC6E3307}" srcOrd="1" destOrd="0" presId="urn:microsoft.com/office/officeart/2005/8/layout/hChevron3"/>
    <dgm:cxn modelId="{39CC11E0-E682-4EBB-A756-2A5E5DEF27E4}" type="presParOf" srcId="{11858417-C338-47B6-8C56-4A1DC1A3DF9C}" destId="{25863327-E062-49EB-A93F-7350E4070676}" srcOrd="2" destOrd="0" presId="urn:microsoft.com/office/officeart/2005/8/layout/hChevron3"/>
    <dgm:cxn modelId="{DC209FB0-DEA1-4D67-94F6-629D39ECC29C}" type="presParOf" srcId="{11858417-C338-47B6-8C56-4A1DC1A3DF9C}" destId="{F1DDDAEF-C4D6-49B8-A0A2-01E796BEF437}" srcOrd="3" destOrd="0" presId="urn:microsoft.com/office/officeart/2005/8/layout/hChevron3"/>
    <dgm:cxn modelId="{C2114C20-7F08-4849-8B68-BD4817F46431}" type="presParOf" srcId="{11858417-C338-47B6-8C56-4A1DC1A3DF9C}" destId="{7CD2F3D6-AB9D-4B81-AC64-5C8166FB2A66}" srcOrd="4" destOrd="0" presId="urn:microsoft.com/office/officeart/2005/8/layout/hChevron3"/>
    <dgm:cxn modelId="{A11A3971-3EDB-4ADF-B680-DB84CDE792EF}" type="presParOf" srcId="{11858417-C338-47B6-8C56-4A1DC1A3DF9C}" destId="{BE72846F-15EB-4BCB-AABD-3694E4F33DC1}" srcOrd="5" destOrd="0" presId="urn:microsoft.com/office/officeart/2005/8/layout/hChevron3"/>
    <dgm:cxn modelId="{99C75B4F-8172-4561-8BAB-94D113158846}" type="presParOf" srcId="{11858417-C338-47B6-8C56-4A1DC1A3DF9C}" destId="{6ABFD529-D61F-4215-AC26-D617BD9DC51F}"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782F09-BD37-4905-9D07-6D23C4FAE36B}" type="doc">
      <dgm:prSet loTypeId="urn:microsoft.com/office/officeart/2005/8/layout/hChevron3" loCatId="process" qsTypeId="urn:microsoft.com/office/officeart/2005/8/quickstyle/simple4" qsCatId="simple" csTypeId="urn:microsoft.com/office/officeart/2005/8/colors/colorful1#2" csCatId="colorful" phldr="1"/>
      <dgm:spPr/>
    </dgm:pt>
    <dgm:pt modelId="{BD48CDDB-ACD8-441E-A1ED-EE76582AA234}">
      <dgm:prSet phldrT="[Texto]" custT="1">
        <dgm:style>
          <a:lnRef idx="1">
            <a:schemeClr val="accent6"/>
          </a:lnRef>
          <a:fillRef idx="3">
            <a:schemeClr val="accent6"/>
          </a:fillRef>
          <a:effectRef idx="2">
            <a:schemeClr val="accent6"/>
          </a:effectRef>
          <a:fontRef idx="minor">
            <a:schemeClr val="lt1"/>
          </a:fontRef>
        </dgm:style>
      </dgm:prSet>
      <dgm:spPr/>
      <dgm:t>
        <a:bodyPr/>
        <a:lstStyle/>
        <a:p>
          <a:r>
            <a:rPr lang="es-ES" sz="2800" dirty="0" smtClean="0">
              <a:solidFill>
                <a:schemeClr val="tx1"/>
              </a:solidFill>
              <a:latin typeface="Garamond" pitchFamily="18" charset="0"/>
            </a:rPr>
            <a:t>Mejora de Rendimiento</a:t>
          </a:r>
          <a:endParaRPr lang="es-ES" sz="2800" dirty="0">
            <a:solidFill>
              <a:schemeClr val="tx1"/>
            </a:solidFill>
            <a:latin typeface="Garamond" pitchFamily="18" charset="0"/>
          </a:endParaRPr>
        </a:p>
      </dgm:t>
    </dgm:pt>
    <dgm:pt modelId="{7B8EC1D3-94FA-4398-8A96-9FDE4E91792D}" type="parTrans" cxnId="{B4FF8777-E3A8-465B-B287-2D12CC86C76D}">
      <dgm:prSet/>
      <dgm:spPr/>
      <dgm:t>
        <a:bodyPr/>
        <a:lstStyle/>
        <a:p>
          <a:endParaRPr lang="es-ES">
            <a:solidFill>
              <a:schemeClr val="tx1"/>
            </a:solidFill>
          </a:endParaRPr>
        </a:p>
      </dgm:t>
    </dgm:pt>
    <dgm:pt modelId="{2F2B42B2-2146-4473-9B79-9DCD19DE0B55}" type="sibTrans" cxnId="{B4FF8777-E3A8-465B-B287-2D12CC86C76D}">
      <dgm:prSet/>
      <dgm:spPr/>
      <dgm:t>
        <a:bodyPr/>
        <a:lstStyle/>
        <a:p>
          <a:endParaRPr lang="es-ES">
            <a:solidFill>
              <a:schemeClr val="tx1"/>
            </a:solidFill>
          </a:endParaRPr>
        </a:p>
      </dgm:t>
    </dgm:pt>
    <dgm:pt modelId="{11858417-C338-47B6-8C56-4A1DC1A3DF9C}" type="pres">
      <dgm:prSet presAssocID="{8A782F09-BD37-4905-9D07-6D23C4FAE36B}" presName="Name0" presStyleCnt="0">
        <dgm:presLayoutVars>
          <dgm:dir/>
          <dgm:resizeHandles val="exact"/>
        </dgm:presLayoutVars>
      </dgm:prSet>
      <dgm:spPr/>
    </dgm:pt>
    <dgm:pt modelId="{290CE796-4080-4F7C-B344-F660CB253ACA}" type="pres">
      <dgm:prSet presAssocID="{BD48CDDB-ACD8-441E-A1ED-EE76582AA234}" presName="parTxOnly" presStyleLbl="node1" presStyleIdx="0" presStyleCnt="1" custLinFactNeighborX="-728" custLinFactNeighborY="-1961">
        <dgm:presLayoutVars>
          <dgm:bulletEnabled val="1"/>
        </dgm:presLayoutVars>
      </dgm:prSet>
      <dgm:spPr/>
      <dgm:t>
        <a:bodyPr/>
        <a:lstStyle/>
        <a:p>
          <a:endParaRPr lang="es-ES"/>
        </a:p>
      </dgm:t>
    </dgm:pt>
  </dgm:ptLst>
  <dgm:cxnLst>
    <dgm:cxn modelId="{6DD86250-DED3-4EAC-AA03-AEB9F2527031}" type="presOf" srcId="{BD48CDDB-ACD8-441E-A1ED-EE76582AA234}" destId="{290CE796-4080-4F7C-B344-F660CB253ACA}" srcOrd="0" destOrd="0" presId="urn:microsoft.com/office/officeart/2005/8/layout/hChevron3"/>
    <dgm:cxn modelId="{3178991C-4E4D-4118-9D0B-3F0D2A0ECFC7}" type="presOf" srcId="{8A782F09-BD37-4905-9D07-6D23C4FAE36B}" destId="{11858417-C338-47B6-8C56-4A1DC1A3DF9C}" srcOrd="0" destOrd="0" presId="urn:microsoft.com/office/officeart/2005/8/layout/hChevron3"/>
    <dgm:cxn modelId="{B4FF8777-E3A8-465B-B287-2D12CC86C76D}" srcId="{8A782F09-BD37-4905-9D07-6D23C4FAE36B}" destId="{BD48CDDB-ACD8-441E-A1ED-EE76582AA234}" srcOrd="0" destOrd="0" parTransId="{7B8EC1D3-94FA-4398-8A96-9FDE4E91792D}" sibTransId="{2F2B42B2-2146-4473-9B79-9DCD19DE0B55}"/>
    <dgm:cxn modelId="{61590CA4-24DD-4A3F-8EE2-015C2147ADA5}" type="presParOf" srcId="{11858417-C338-47B6-8C56-4A1DC1A3DF9C}" destId="{290CE796-4080-4F7C-B344-F660CB253ACA}" srcOrd="0"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782F09-BD37-4905-9D07-6D23C4FAE36B}" type="doc">
      <dgm:prSet loTypeId="urn:microsoft.com/office/officeart/2005/8/layout/vList5" loCatId="list" qsTypeId="urn:microsoft.com/office/officeart/2005/8/quickstyle/simple4" qsCatId="simple" csTypeId="urn:microsoft.com/office/officeart/2005/8/colors/colorful1#3" csCatId="colorful" phldr="1"/>
      <dgm:spPr/>
    </dgm:pt>
    <dgm:pt modelId="{5E3E608F-EE4F-4C7B-8911-4836B8D29EF4}">
      <dgm:prSet phldrT="[Texto]"/>
      <dgm:spPr/>
      <dgm:t>
        <a:bodyPr/>
        <a:lstStyle/>
        <a:p>
          <a:r>
            <a:rPr lang="es-ES" dirty="0" smtClean="0">
              <a:solidFill>
                <a:schemeClr val="tx1"/>
              </a:solidFill>
              <a:latin typeface="Garamond" pitchFamily="18" charset="0"/>
            </a:rPr>
            <a:t>Ingeniería de Características</a:t>
          </a:r>
          <a:endParaRPr lang="es-ES" dirty="0">
            <a:solidFill>
              <a:schemeClr val="tx1"/>
            </a:solidFill>
            <a:latin typeface="Garamond" pitchFamily="18" charset="0"/>
          </a:endParaRPr>
        </a:p>
      </dgm:t>
    </dgm:pt>
    <dgm:pt modelId="{6A5B5FD3-89AC-4802-8C52-09DCD1DA880E}" type="parTrans" cxnId="{17D2C52E-38E2-4C56-9DB1-645D3CD646AC}">
      <dgm:prSet/>
      <dgm:spPr/>
      <dgm:t>
        <a:bodyPr/>
        <a:lstStyle/>
        <a:p>
          <a:endParaRPr lang="es-ES">
            <a:solidFill>
              <a:schemeClr val="tx1"/>
            </a:solidFill>
            <a:latin typeface="Garamond" pitchFamily="18" charset="0"/>
          </a:endParaRPr>
        </a:p>
      </dgm:t>
    </dgm:pt>
    <dgm:pt modelId="{0B1E687F-E1B5-4F8A-9513-3C58618D0397}" type="sibTrans" cxnId="{17D2C52E-38E2-4C56-9DB1-645D3CD646AC}">
      <dgm:prSet/>
      <dgm:spPr/>
      <dgm:t>
        <a:bodyPr/>
        <a:lstStyle/>
        <a:p>
          <a:endParaRPr lang="es-ES">
            <a:solidFill>
              <a:schemeClr val="tx1"/>
            </a:solidFill>
            <a:latin typeface="Garamond" pitchFamily="18" charset="0"/>
          </a:endParaRPr>
        </a:p>
      </dgm:t>
    </dgm:pt>
    <dgm:pt modelId="{6449155B-1CF5-4096-B3E4-3D7C9965D375}">
      <dgm:prSet phldrT="[Texto]"/>
      <dgm:spPr/>
      <dgm:t>
        <a:bodyPr/>
        <a:lstStyle/>
        <a:p>
          <a:r>
            <a:rPr lang="es-ES" dirty="0" smtClean="0">
              <a:solidFill>
                <a:schemeClr val="tx1"/>
              </a:solidFill>
              <a:latin typeface="Garamond" pitchFamily="18" charset="0"/>
            </a:rPr>
            <a:t>Modelado</a:t>
          </a:r>
        </a:p>
      </dgm:t>
    </dgm:pt>
    <dgm:pt modelId="{BBF9E1FD-8886-4C91-BF29-0A820A362E22}" type="parTrans" cxnId="{22E28FFB-4815-4E66-A4EB-4E38728DE9D1}">
      <dgm:prSet/>
      <dgm:spPr/>
      <dgm:t>
        <a:bodyPr/>
        <a:lstStyle/>
        <a:p>
          <a:endParaRPr lang="es-ES">
            <a:solidFill>
              <a:schemeClr val="tx1"/>
            </a:solidFill>
            <a:latin typeface="Garamond" pitchFamily="18" charset="0"/>
          </a:endParaRPr>
        </a:p>
      </dgm:t>
    </dgm:pt>
    <dgm:pt modelId="{F79E75F4-D4B3-4016-A9A2-A35910D9F3DF}" type="sibTrans" cxnId="{22E28FFB-4815-4E66-A4EB-4E38728DE9D1}">
      <dgm:prSet/>
      <dgm:spPr/>
      <dgm:t>
        <a:bodyPr/>
        <a:lstStyle/>
        <a:p>
          <a:endParaRPr lang="es-ES">
            <a:solidFill>
              <a:schemeClr val="tx1"/>
            </a:solidFill>
            <a:latin typeface="Garamond" pitchFamily="18" charset="0"/>
          </a:endParaRPr>
        </a:p>
      </dgm:t>
    </dgm:pt>
    <dgm:pt modelId="{7A4AC5AC-615A-47F2-98CA-4441A69763B0}">
      <dgm:prSet phldrT="[Texto]"/>
      <dgm:spPr/>
      <dgm:t>
        <a:bodyPr/>
        <a:lstStyle/>
        <a:p>
          <a:r>
            <a:rPr lang="es-ES" dirty="0" smtClean="0">
              <a:solidFill>
                <a:schemeClr val="tx1"/>
              </a:solidFill>
              <a:latin typeface="Garamond" pitchFamily="18" charset="0"/>
            </a:rPr>
            <a:t>Medida de Rendimiento</a:t>
          </a:r>
        </a:p>
      </dgm:t>
    </dgm:pt>
    <dgm:pt modelId="{50CB0E73-6B81-4641-A697-DFE58202437F}" type="parTrans" cxnId="{3EC32D5D-73AA-42E7-82C6-BC91B2F4222D}">
      <dgm:prSet/>
      <dgm:spPr/>
      <dgm:t>
        <a:bodyPr/>
        <a:lstStyle/>
        <a:p>
          <a:endParaRPr lang="es-ES">
            <a:solidFill>
              <a:schemeClr val="tx1"/>
            </a:solidFill>
            <a:latin typeface="Garamond" pitchFamily="18" charset="0"/>
          </a:endParaRPr>
        </a:p>
      </dgm:t>
    </dgm:pt>
    <dgm:pt modelId="{A2EFF3E3-758B-40DE-BABB-38CA46250957}" type="sibTrans" cxnId="{3EC32D5D-73AA-42E7-82C6-BC91B2F4222D}">
      <dgm:prSet/>
      <dgm:spPr/>
      <dgm:t>
        <a:bodyPr/>
        <a:lstStyle/>
        <a:p>
          <a:endParaRPr lang="es-ES">
            <a:solidFill>
              <a:schemeClr val="tx1"/>
            </a:solidFill>
            <a:latin typeface="Garamond" pitchFamily="18" charset="0"/>
          </a:endParaRPr>
        </a:p>
      </dgm:t>
    </dgm:pt>
    <dgm:pt modelId="{2BBD89AB-F20B-407D-8973-3C2CECDFABC5}">
      <dgm:prSet phldrT="[Texto]"/>
      <dgm:spPr/>
      <dgm:t>
        <a:bodyPr/>
        <a:lstStyle/>
        <a:p>
          <a:r>
            <a:rPr lang="es-ES" dirty="0" smtClean="0">
              <a:solidFill>
                <a:schemeClr val="tx1"/>
              </a:solidFill>
              <a:latin typeface="Garamond" pitchFamily="18" charset="0"/>
            </a:rPr>
            <a:t>Preparación  de Datos</a:t>
          </a:r>
          <a:endParaRPr lang="es-ES" dirty="0">
            <a:solidFill>
              <a:schemeClr val="tx1"/>
            </a:solidFill>
            <a:latin typeface="Garamond" pitchFamily="18" charset="0"/>
          </a:endParaRPr>
        </a:p>
      </dgm:t>
    </dgm:pt>
    <dgm:pt modelId="{10ACC1EE-5D14-4202-B584-243354EB93D1}" type="parTrans" cxnId="{9DFB4E3E-B4A7-4D91-8466-3C772A0A81F2}">
      <dgm:prSet/>
      <dgm:spPr/>
      <dgm:t>
        <a:bodyPr/>
        <a:lstStyle/>
        <a:p>
          <a:endParaRPr lang="es-ES">
            <a:solidFill>
              <a:schemeClr val="tx1"/>
            </a:solidFill>
          </a:endParaRPr>
        </a:p>
      </dgm:t>
    </dgm:pt>
    <dgm:pt modelId="{0A8A5B37-A902-429C-A2B9-DCEFAE51646B}" type="sibTrans" cxnId="{9DFB4E3E-B4A7-4D91-8466-3C772A0A81F2}">
      <dgm:prSet/>
      <dgm:spPr/>
      <dgm:t>
        <a:bodyPr/>
        <a:lstStyle/>
        <a:p>
          <a:endParaRPr lang="es-ES">
            <a:solidFill>
              <a:schemeClr val="tx1"/>
            </a:solidFill>
          </a:endParaRPr>
        </a:p>
      </dgm:t>
    </dgm:pt>
    <dgm:pt modelId="{C713B3FC-CB37-41DE-A9CC-39C5E9E91212}">
      <dgm:prSet phldrT="[Texto]"/>
      <dgm:spPr/>
      <dgm:t>
        <a:bodyPr/>
        <a:lstStyle/>
        <a:p>
          <a:r>
            <a:rPr lang="es-ES" dirty="0" smtClean="0">
              <a:solidFill>
                <a:schemeClr val="tx1"/>
              </a:solidFill>
              <a:latin typeface="Garamond" pitchFamily="18" charset="0"/>
            </a:rPr>
            <a:t>Mejora de Rendimiento</a:t>
          </a:r>
        </a:p>
      </dgm:t>
    </dgm:pt>
    <dgm:pt modelId="{88CC5A4C-6478-4172-AFE9-2FDF21082038}" type="parTrans" cxnId="{A71852A5-B395-4A13-874F-F58D794A6D34}">
      <dgm:prSet/>
      <dgm:spPr/>
      <dgm:t>
        <a:bodyPr/>
        <a:lstStyle/>
        <a:p>
          <a:endParaRPr lang="es-ES"/>
        </a:p>
      </dgm:t>
    </dgm:pt>
    <dgm:pt modelId="{97F3F3D7-A0E9-45B4-8407-277474FA335B}" type="sibTrans" cxnId="{A71852A5-B395-4A13-874F-F58D794A6D34}">
      <dgm:prSet/>
      <dgm:spPr/>
      <dgm:t>
        <a:bodyPr/>
        <a:lstStyle/>
        <a:p>
          <a:endParaRPr lang="es-ES"/>
        </a:p>
      </dgm:t>
    </dgm:pt>
    <dgm:pt modelId="{E375A7D9-8986-4CC7-A4D7-943BE670A607}">
      <dgm:prSet phldrT="[Texto]"/>
      <dgm:spPr/>
      <dgm:t>
        <a:bodyPr/>
        <a:lstStyle/>
        <a:p>
          <a:r>
            <a:rPr lang="es-ES" dirty="0" smtClean="0">
              <a:solidFill>
                <a:schemeClr val="tx1"/>
              </a:solidFill>
              <a:latin typeface="Garamond" pitchFamily="18" charset="0"/>
            </a:rPr>
            <a:t>Importación</a:t>
          </a:r>
          <a:endParaRPr lang="es-ES" dirty="0">
            <a:solidFill>
              <a:schemeClr val="tx1"/>
            </a:solidFill>
            <a:latin typeface="Garamond" pitchFamily="18" charset="0"/>
          </a:endParaRPr>
        </a:p>
      </dgm:t>
    </dgm:pt>
    <dgm:pt modelId="{56FCF0F8-F616-434F-AE7D-C4EDE7DA5C57}" type="parTrans" cxnId="{EDF868B1-9DE3-477F-87EE-D06260E498B2}">
      <dgm:prSet/>
      <dgm:spPr/>
      <dgm:t>
        <a:bodyPr/>
        <a:lstStyle/>
        <a:p>
          <a:endParaRPr lang="es-ES"/>
        </a:p>
      </dgm:t>
    </dgm:pt>
    <dgm:pt modelId="{AAE5B0CA-8E50-4AE1-9159-537C07208370}" type="sibTrans" cxnId="{EDF868B1-9DE3-477F-87EE-D06260E498B2}">
      <dgm:prSet/>
      <dgm:spPr/>
      <dgm:t>
        <a:bodyPr/>
        <a:lstStyle/>
        <a:p>
          <a:endParaRPr lang="es-ES"/>
        </a:p>
      </dgm:t>
    </dgm:pt>
    <dgm:pt modelId="{055C583D-17A4-47A1-99B1-1AA3453C4A15}">
      <dgm:prSet phldrT="[Texto]"/>
      <dgm:spPr/>
      <dgm:t>
        <a:bodyPr/>
        <a:lstStyle/>
        <a:p>
          <a:r>
            <a:rPr lang="es-ES" dirty="0" smtClean="0">
              <a:solidFill>
                <a:schemeClr val="tx1"/>
              </a:solidFill>
              <a:latin typeface="Garamond" pitchFamily="18" charset="0"/>
            </a:rPr>
            <a:t>Limpieza</a:t>
          </a:r>
          <a:endParaRPr lang="es-ES" dirty="0">
            <a:solidFill>
              <a:schemeClr val="tx1"/>
            </a:solidFill>
            <a:latin typeface="Garamond" pitchFamily="18" charset="0"/>
          </a:endParaRPr>
        </a:p>
      </dgm:t>
    </dgm:pt>
    <dgm:pt modelId="{74180B93-2840-4926-85CA-92FA73DE23F9}" type="parTrans" cxnId="{FDF1E4A3-DC6C-471C-BF73-682E39D9B3E6}">
      <dgm:prSet/>
      <dgm:spPr/>
      <dgm:t>
        <a:bodyPr/>
        <a:lstStyle/>
        <a:p>
          <a:endParaRPr lang="es-ES"/>
        </a:p>
      </dgm:t>
    </dgm:pt>
    <dgm:pt modelId="{69E5DD61-69A7-4E6F-A53E-AD2D0B5D2C29}" type="sibTrans" cxnId="{FDF1E4A3-DC6C-471C-BF73-682E39D9B3E6}">
      <dgm:prSet/>
      <dgm:spPr/>
      <dgm:t>
        <a:bodyPr/>
        <a:lstStyle/>
        <a:p>
          <a:endParaRPr lang="es-ES"/>
        </a:p>
      </dgm:t>
    </dgm:pt>
    <dgm:pt modelId="{2DC8CBC5-34B2-4513-B68D-88355055CB72}">
      <dgm:prSet phldrT="[Texto]"/>
      <dgm:spPr/>
      <dgm:t>
        <a:bodyPr/>
        <a:lstStyle/>
        <a:p>
          <a:r>
            <a:rPr lang="es-ES" dirty="0" smtClean="0">
              <a:solidFill>
                <a:schemeClr val="tx1"/>
              </a:solidFill>
              <a:latin typeface="Garamond" pitchFamily="18" charset="0"/>
            </a:rPr>
            <a:t>Datos Relevantes</a:t>
          </a:r>
          <a:endParaRPr lang="es-ES" dirty="0">
            <a:solidFill>
              <a:schemeClr val="tx1"/>
            </a:solidFill>
            <a:latin typeface="Garamond" pitchFamily="18" charset="0"/>
          </a:endParaRPr>
        </a:p>
      </dgm:t>
    </dgm:pt>
    <dgm:pt modelId="{28B10BF1-F99F-4778-AD5D-8526E1913E43}" type="parTrans" cxnId="{797AEDE9-7A6B-4781-86C1-F33D2F506B32}">
      <dgm:prSet/>
      <dgm:spPr/>
      <dgm:t>
        <a:bodyPr/>
        <a:lstStyle/>
        <a:p>
          <a:endParaRPr lang="es-ES"/>
        </a:p>
      </dgm:t>
    </dgm:pt>
    <dgm:pt modelId="{AD774D9E-EE42-49D8-8037-29FD2171042D}" type="sibTrans" cxnId="{797AEDE9-7A6B-4781-86C1-F33D2F506B32}">
      <dgm:prSet/>
      <dgm:spPr/>
      <dgm:t>
        <a:bodyPr/>
        <a:lstStyle/>
        <a:p>
          <a:endParaRPr lang="es-ES"/>
        </a:p>
      </dgm:t>
    </dgm:pt>
    <dgm:pt modelId="{6E31BE29-9A75-4B76-81E1-E849A649FD39}">
      <dgm:prSet phldrT="[Texto]"/>
      <dgm:spPr/>
      <dgm:t>
        <a:bodyPr/>
        <a:lstStyle/>
        <a:p>
          <a:r>
            <a:rPr lang="es-ES" dirty="0" smtClean="0">
              <a:solidFill>
                <a:schemeClr val="tx1"/>
              </a:solidFill>
              <a:latin typeface="Garamond" pitchFamily="18" charset="0"/>
            </a:rPr>
            <a:t>Datos Útiles</a:t>
          </a:r>
          <a:endParaRPr lang="es-ES" dirty="0">
            <a:solidFill>
              <a:schemeClr val="tx1"/>
            </a:solidFill>
            <a:latin typeface="Garamond" pitchFamily="18" charset="0"/>
          </a:endParaRPr>
        </a:p>
      </dgm:t>
    </dgm:pt>
    <dgm:pt modelId="{7A201903-FA08-4E1C-87B1-06261BD06EFA}" type="parTrans" cxnId="{E94F92E9-FB26-4EB6-99D6-CA50A9C159F8}">
      <dgm:prSet/>
      <dgm:spPr/>
      <dgm:t>
        <a:bodyPr/>
        <a:lstStyle/>
        <a:p>
          <a:endParaRPr lang="es-ES"/>
        </a:p>
      </dgm:t>
    </dgm:pt>
    <dgm:pt modelId="{A1311E3B-BB32-48C2-B3F7-5CB09F706CEB}" type="sibTrans" cxnId="{E94F92E9-FB26-4EB6-99D6-CA50A9C159F8}">
      <dgm:prSet/>
      <dgm:spPr/>
      <dgm:t>
        <a:bodyPr/>
        <a:lstStyle/>
        <a:p>
          <a:endParaRPr lang="es-ES"/>
        </a:p>
      </dgm:t>
    </dgm:pt>
    <dgm:pt modelId="{CE580295-C31F-4F97-9276-A2D488BEC9F0}">
      <dgm:prSet phldrT="[Texto]"/>
      <dgm:spPr/>
      <dgm:t>
        <a:bodyPr/>
        <a:lstStyle/>
        <a:p>
          <a:r>
            <a:rPr lang="es-ES" dirty="0" smtClean="0">
              <a:solidFill>
                <a:schemeClr val="tx1"/>
              </a:solidFill>
              <a:latin typeface="Garamond" pitchFamily="18" charset="0"/>
            </a:rPr>
            <a:t>Tipos de Algoritmos</a:t>
          </a:r>
        </a:p>
      </dgm:t>
    </dgm:pt>
    <dgm:pt modelId="{F30BDCFD-3E98-474B-903F-6531A6292B1C}" type="parTrans" cxnId="{C9F4251F-E9A2-4B67-96C3-E8C043FB082F}">
      <dgm:prSet/>
      <dgm:spPr/>
      <dgm:t>
        <a:bodyPr/>
        <a:lstStyle/>
        <a:p>
          <a:endParaRPr lang="es-ES"/>
        </a:p>
      </dgm:t>
    </dgm:pt>
    <dgm:pt modelId="{B488BDF2-78A2-4D5D-8AA2-138A246F0A4A}" type="sibTrans" cxnId="{C9F4251F-E9A2-4B67-96C3-E8C043FB082F}">
      <dgm:prSet/>
      <dgm:spPr/>
      <dgm:t>
        <a:bodyPr/>
        <a:lstStyle/>
        <a:p>
          <a:endParaRPr lang="es-ES"/>
        </a:p>
      </dgm:t>
    </dgm:pt>
    <dgm:pt modelId="{BEAB292A-93D8-4B67-9987-C4C088D0D9A8}">
      <dgm:prSet phldrT="[Texto]"/>
      <dgm:spPr/>
      <dgm:t>
        <a:bodyPr/>
        <a:lstStyle/>
        <a:p>
          <a:r>
            <a:rPr lang="es-ES" dirty="0" smtClean="0">
              <a:solidFill>
                <a:schemeClr val="tx1"/>
              </a:solidFill>
              <a:latin typeface="Garamond" pitchFamily="18" charset="0"/>
            </a:rPr>
            <a:t>Cómo se elige el adecuado</a:t>
          </a:r>
        </a:p>
      </dgm:t>
    </dgm:pt>
    <dgm:pt modelId="{C43182A6-E440-45C7-B967-83C826782722}" type="parTrans" cxnId="{54426BC4-942B-4825-9179-04DE4430E444}">
      <dgm:prSet/>
      <dgm:spPr/>
      <dgm:t>
        <a:bodyPr/>
        <a:lstStyle/>
        <a:p>
          <a:endParaRPr lang="es-ES"/>
        </a:p>
      </dgm:t>
    </dgm:pt>
    <dgm:pt modelId="{950CF89D-CEF5-48B1-927F-0019B0B805B2}" type="sibTrans" cxnId="{54426BC4-942B-4825-9179-04DE4430E444}">
      <dgm:prSet/>
      <dgm:spPr/>
      <dgm:t>
        <a:bodyPr/>
        <a:lstStyle/>
        <a:p>
          <a:endParaRPr lang="es-ES"/>
        </a:p>
      </dgm:t>
    </dgm:pt>
    <dgm:pt modelId="{6DDBC5D1-2B19-44F4-803A-870C9DADE121}">
      <dgm:prSet phldrT="[Texto]"/>
      <dgm:spPr/>
      <dgm:t>
        <a:bodyPr/>
        <a:lstStyle/>
        <a:p>
          <a:r>
            <a:rPr lang="es-ES" dirty="0" smtClean="0">
              <a:solidFill>
                <a:schemeClr val="tx1"/>
              </a:solidFill>
              <a:latin typeface="Garamond" pitchFamily="18" charset="0"/>
            </a:rPr>
            <a:t>Métodos para medir el rendimiento</a:t>
          </a:r>
        </a:p>
      </dgm:t>
    </dgm:pt>
    <dgm:pt modelId="{0F4C3364-EBD8-42CC-B702-C792C8B9573C}" type="parTrans" cxnId="{79DDC2A9-FEEB-4188-BD67-1D984C41DE5A}">
      <dgm:prSet/>
      <dgm:spPr/>
      <dgm:t>
        <a:bodyPr/>
        <a:lstStyle/>
        <a:p>
          <a:endParaRPr lang="es-ES"/>
        </a:p>
      </dgm:t>
    </dgm:pt>
    <dgm:pt modelId="{1ED1768E-E595-4BE1-9443-D959274DBD1F}" type="sibTrans" cxnId="{79DDC2A9-FEEB-4188-BD67-1D984C41DE5A}">
      <dgm:prSet/>
      <dgm:spPr/>
      <dgm:t>
        <a:bodyPr/>
        <a:lstStyle/>
        <a:p>
          <a:endParaRPr lang="es-ES"/>
        </a:p>
      </dgm:t>
    </dgm:pt>
    <dgm:pt modelId="{6FA265ED-72BA-497F-A420-4485D3DD492C}">
      <dgm:prSet phldrT="[Texto]"/>
      <dgm:spPr/>
      <dgm:t>
        <a:bodyPr/>
        <a:lstStyle/>
        <a:p>
          <a:r>
            <a:rPr lang="es-ES" dirty="0" smtClean="0">
              <a:solidFill>
                <a:schemeClr val="tx1"/>
              </a:solidFill>
              <a:latin typeface="Garamond" pitchFamily="18" charset="0"/>
            </a:rPr>
            <a:t>Qué indicador usar</a:t>
          </a:r>
        </a:p>
      </dgm:t>
    </dgm:pt>
    <dgm:pt modelId="{7B491C82-35F0-47DA-B517-7005FBB31886}" type="parTrans" cxnId="{A9A8FD53-F9A0-4AB2-80EC-D400F9B3154F}">
      <dgm:prSet/>
      <dgm:spPr/>
      <dgm:t>
        <a:bodyPr/>
        <a:lstStyle/>
        <a:p>
          <a:endParaRPr lang="es-ES"/>
        </a:p>
      </dgm:t>
    </dgm:pt>
    <dgm:pt modelId="{41A5021B-283B-490D-B27F-EBB6C62F0E26}" type="sibTrans" cxnId="{A9A8FD53-F9A0-4AB2-80EC-D400F9B3154F}">
      <dgm:prSet/>
      <dgm:spPr/>
      <dgm:t>
        <a:bodyPr/>
        <a:lstStyle/>
        <a:p>
          <a:endParaRPr lang="es-ES"/>
        </a:p>
      </dgm:t>
    </dgm:pt>
    <dgm:pt modelId="{8BA965C3-933E-453B-A554-2E65E92EEC69}">
      <dgm:prSet phldrT="[Texto]"/>
      <dgm:spPr/>
      <dgm:t>
        <a:bodyPr/>
        <a:lstStyle/>
        <a:p>
          <a:r>
            <a:rPr lang="es-ES" dirty="0" smtClean="0">
              <a:solidFill>
                <a:schemeClr val="tx1"/>
              </a:solidFill>
              <a:latin typeface="Garamond" pitchFamily="18" charset="0"/>
            </a:rPr>
            <a:t>Porqué un modelo puede funcionar mal</a:t>
          </a:r>
        </a:p>
      </dgm:t>
    </dgm:pt>
    <dgm:pt modelId="{E8A6E5EE-2230-4BBE-A908-415E1DD3F895}" type="parTrans" cxnId="{47C78F7B-6AB5-4741-916E-EFB5BD6EC490}">
      <dgm:prSet/>
      <dgm:spPr/>
      <dgm:t>
        <a:bodyPr/>
        <a:lstStyle/>
        <a:p>
          <a:endParaRPr lang="es-ES"/>
        </a:p>
      </dgm:t>
    </dgm:pt>
    <dgm:pt modelId="{4EF209F8-DD80-4F72-89EB-7C884A91FA6F}" type="sibTrans" cxnId="{47C78F7B-6AB5-4741-916E-EFB5BD6EC490}">
      <dgm:prSet/>
      <dgm:spPr/>
      <dgm:t>
        <a:bodyPr/>
        <a:lstStyle/>
        <a:p>
          <a:endParaRPr lang="es-ES"/>
        </a:p>
      </dgm:t>
    </dgm:pt>
    <dgm:pt modelId="{20D37905-14EF-41A2-9A5E-261C88C429F5}">
      <dgm:prSet phldrT="[Texto]"/>
      <dgm:spPr/>
      <dgm:t>
        <a:bodyPr/>
        <a:lstStyle/>
        <a:p>
          <a:r>
            <a:rPr lang="es-ES" dirty="0" smtClean="0">
              <a:solidFill>
                <a:schemeClr val="tx1"/>
              </a:solidFill>
              <a:latin typeface="Garamond" pitchFamily="18" charset="0"/>
            </a:rPr>
            <a:t>Técnicas para mejorar un modelo</a:t>
          </a:r>
        </a:p>
      </dgm:t>
    </dgm:pt>
    <dgm:pt modelId="{74FAAC8F-552B-43CA-9EF8-A45C36BF53C8}" type="parTrans" cxnId="{2FF59533-D7C0-4439-BAB9-E785CE2081E8}">
      <dgm:prSet/>
      <dgm:spPr/>
      <dgm:t>
        <a:bodyPr/>
        <a:lstStyle/>
        <a:p>
          <a:endParaRPr lang="es-ES"/>
        </a:p>
      </dgm:t>
    </dgm:pt>
    <dgm:pt modelId="{EB7C7474-1A8F-4332-9346-BFD6BE01446B}" type="sibTrans" cxnId="{2FF59533-D7C0-4439-BAB9-E785CE2081E8}">
      <dgm:prSet/>
      <dgm:spPr/>
      <dgm:t>
        <a:bodyPr/>
        <a:lstStyle/>
        <a:p>
          <a:endParaRPr lang="es-ES"/>
        </a:p>
      </dgm:t>
    </dgm:pt>
    <dgm:pt modelId="{7A71112B-E420-44C6-9B86-D750B0DBCB5C}" type="pres">
      <dgm:prSet presAssocID="{8A782F09-BD37-4905-9D07-6D23C4FAE36B}" presName="Name0" presStyleCnt="0">
        <dgm:presLayoutVars>
          <dgm:dir/>
          <dgm:animLvl val="lvl"/>
          <dgm:resizeHandles val="exact"/>
        </dgm:presLayoutVars>
      </dgm:prSet>
      <dgm:spPr/>
    </dgm:pt>
    <dgm:pt modelId="{3113CEAD-4830-4B7D-AAB5-06FED689CE66}" type="pres">
      <dgm:prSet presAssocID="{2BBD89AB-F20B-407D-8973-3C2CECDFABC5}" presName="linNode" presStyleCnt="0"/>
      <dgm:spPr/>
    </dgm:pt>
    <dgm:pt modelId="{95B1ED7B-96C6-4BA4-AF91-17E61BA1C43C}" type="pres">
      <dgm:prSet presAssocID="{2BBD89AB-F20B-407D-8973-3C2CECDFABC5}" presName="parentText" presStyleLbl="node1" presStyleIdx="0" presStyleCnt="5">
        <dgm:presLayoutVars>
          <dgm:chMax val="1"/>
          <dgm:bulletEnabled val="1"/>
        </dgm:presLayoutVars>
      </dgm:prSet>
      <dgm:spPr/>
      <dgm:t>
        <a:bodyPr/>
        <a:lstStyle/>
        <a:p>
          <a:endParaRPr lang="es-ES"/>
        </a:p>
      </dgm:t>
    </dgm:pt>
    <dgm:pt modelId="{42E6FAE1-EC1D-443E-8743-6A95E1332CA7}" type="pres">
      <dgm:prSet presAssocID="{2BBD89AB-F20B-407D-8973-3C2CECDFABC5}" presName="descendantText" presStyleLbl="alignAccFollowNode1" presStyleIdx="0" presStyleCnt="5">
        <dgm:presLayoutVars>
          <dgm:bulletEnabled val="1"/>
        </dgm:presLayoutVars>
      </dgm:prSet>
      <dgm:spPr/>
      <dgm:t>
        <a:bodyPr/>
        <a:lstStyle/>
        <a:p>
          <a:endParaRPr lang="es-ES"/>
        </a:p>
      </dgm:t>
    </dgm:pt>
    <dgm:pt modelId="{6BA5C2EC-B47C-42D1-B630-206BCA8496B5}" type="pres">
      <dgm:prSet presAssocID="{0A8A5B37-A902-429C-A2B9-DCEFAE51646B}" presName="sp" presStyleCnt="0"/>
      <dgm:spPr/>
    </dgm:pt>
    <dgm:pt modelId="{AA05A68C-F26C-4895-9EFC-A019CE539A1C}" type="pres">
      <dgm:prSet presAssocID="{5E3E608F-EE4F-4C7B-8911-4836B8D29EF4}" presName="linNode" presStyleCnt="0"/>
      <dgm:spPr/>
    </dgm:pt>
    <dgm:pt modelId="{CD8A40EE-8C90-47D0-9942-E4899B3B1BEF}" type="pres">
      <dgm:prSet presAssocID="{5E3E608F-EE4F-4C7B-8911-4836B8D29EF4}" presName="parentText" presStyleLbl="node1" presStyleIdx="1" presStyleCnt="5">
        <dgm:presLayoutVars>
          <dgm:chMax val="1"/>
          <dgm:bulletEnabled val="1"/>
        </dgm:presLayoutVars>
      </dgm:prSet>
      <dgm:spPr/>
      <dgm:t>
        <a:bodyPr/>
        <a:lstStyle/>
        <a:p>
          <a:endParaRPr lang="es-ES"/>
        </a:p>
      </dgm:t>
    </dgm:pt>
    <dgm:pt modelId="{395AF374-8F80-475A-A65E-8BEFC858836F}" type="pres">
      <dgm:prSet presAssocID="{5E3E608F-EE4F-4C7B-8911-4836B8D29EF4}" presName="descendantText" presStyleLbl="alignAccFollowNode1" presStyleIdx="1" presStyleCnt="5">
        <dgm:presLayoutVars>
          <dgm:bulletEnabled val="1"/>
        </dgm:presLayoutVars>
      </dgm:prSet>
      <dgm:spPr/>
      <dgm:t>
        <a:bodyPr/>
        <a:lstStyle/>
        <a:p>
          <a:endParaRPr lang="es-ES"/>
        </a:p>
      </dgm:t>
    </dgm:pt>
    <dgm:pt modelId="{9BF89B49-39C9-416F-9721-6E59F43124F4}" type="pres">
      <dgm:prSet presAssocID="{0B1E687F-E1B5-4F8A-9513-3C58618D0397}" presName="sp" presStyleCnt="0"/>
      <dgm:spPr/>
    </dgm:pt>
    <dgm:pt modelId="{131167FC-608D-494E-B006-B2FAB6BD8C6A}" type="pres">
      <dgm:prSet presAssocID="{6449155B-1CF5-4096-B3E4-3D7C9965D375}" presName="linNode" presStyleCnt="0"/>
      <dgm:spPr/>
    </dgm:pt>
    <dgm:pt modelId="{D948D3E8-C233-413F-8AE2-C10E020214EF}" type="pres">
      <dgm:prSet presAssocID="{6449155B-1CF5-4096-B3E4-3D7C9965D375}" presName="parentText" presStyleLbl="node1" presStyleIdx="2" presStyleCnt="5">
        <dgm:presLayoutVars>
          <dgm:chMax val="1"/>
          <dgm:bulletEnabled val="1"/>
        </dgm:presLayoutVars>
      </dgm:prSet>
      <dgm:spPr/>
      <dgm:t>
        <a:bodyPr/>
        <a:lstStyle/>
        <a:p>
          <a:endParaRPr lang="es-ES"/>
        </a:p>
      </dgm:t>
    </dgm:pt>
    <dgm:pt modelId="{C4C5D174-A6A4-40DC-9ADA-80E82852B2D0}" type="pres">
      <dgm:prSet presAssocID="{6449155B-1CF5-4096-B3E4-3D7C9965D375}" presName="descendantText" presStyleLbl="alignAccFollowNode1" presStyleIdx="2" presStyleCnt="5">
        <dgm:presLayoutVars>
          <dgm:bulletEnabled val="1"/>
        </dgm:presLayoutVars>
      </dgm:prSet>
      <dgm:spPr/>
      <dgm:t>
        <a:bodyPr/>
        <a:lstStyle/>
        <a:p>
          <a:endParaRPr lang="es-ES"/>
        </a:p>
      </dgm:t>
    </dgm:pt>
    <dgm:pt modelId="{E3897082-EA41-4BFA-9086-01F4DB0095BF}" type="pres">
      <dgm:prSet presAssocID="{F79E75F4-D4B3-4016-A9A2-A35910D9F3DF}" presName="sp" presStyleCnt="0"/>
      <dgm:spPr/>
    </dgm:pt>
    <dgm:pt modelId="{34A4C57D-B4C4-4463-9006-A669BC008B83}" type="pres">
      <dgm:prSet presAssocID="{7A4AC5AC-615A-47F2-98CA-4441A69763B0}" presName="linNode" presStyleCnt="0"/>
      <dgm:spPr/>
    </dgm:pt>
    <dgm:pt modelId="{5B64C58A-5DB2-4C50-BE2E-9D6885070A8F}" type="pres">
      <dgm:prSet presAssocID="{7A4AC5AC-615A-47F2-98CA-4441A69763B0}" presName="parentText" presStyleLbl="node1" presStyleIdx="3" presStyleCnt="5">
        <dgm:presLayoutVars>
          <dgm:chMax val="1"/>
          <dgm:bulletEnabled val="1"/>
        </dgm:presLayoutVars>
      </dgm:prSet>
      <dgm:spPr/>
      <dgm:t>
        <a:bodyPr/>
        <a:lstStyle/>
        <a:p>
          <a:endParaRPr lang="es-ES"/>
        </a:p>
      </dgm:t>
    </dgm:pt>
    <dgm:pt modelId="{217B006C-8EDE-4109-B625-355EAE4A1236}" type="pres">
      <dgm:prSet presAssocID="{7A4AC5AC-615A-47F2-98CA-4441A69763B0}" presName="descendantText" presStyleLbl="alignAccFollowNode1" presStyleIdx="3" presStyleCnt="5">
        <dgm:presLayoutVars>
          <dgm:bulletEnabled val="1"/>
        </dgm:presLayoutVars>
      </dgm:prSet>
      <dgm:spPr/>
      <dgm:t>
        <a:bodyPr/>
        <a:lstStyle/>
        <a:p>
          <a:endParaRPr lang="es-ES"/>
        </a:p>
      </dgm:t>
    </dgm:pt>
    <dgm:pt modelId="{336FD436-7438-4741-AC22-3E5735FB22E6}" type="pres">
      <dgm:prSet presAssocID="{A2EFF3E3-758B-40DE-BABB-38CA46250957}" presName="sp" presStyleCnt="0"/>
      <dgm:spPr/>
    </dgm:pt>
    <dgm:pt modelId="{D713746B-59BB-4230-A2AD-3A38FC096C26}" type="pres">
      <dgm:prSet presAssocID="{C713B3FC-CB37-41DE-A9CC-39C5E9E91212}" presName="linNode" presStyleCnt="0"/>
      <dgm:spPr/>
    </dgm:pt>
    <dgm:pt modelId="{A1D3F7EA-705E-40BF-85AF-105F8B247B98}" type="pres">
      <dgm:prSet presAssocID="{C713B3FC-CB37-41DE-A9CC-39C5E9E91212}" presName="parentText" presStyleLbl="node1" presStyleIdx="4" presStyleCnt="5">
        <dgm:presLayoutVars>
          <dgm:chMax val="1"/>
          <dgm:bulletEnabled val="1"/>
        </dgm:presLayoutVars>
      </dgm:prSet>
      <dgm:spPr/>
      <dgm:t>
        <a:bodyPr/>
        <a:lstStyle/>
        <a:p>
          <a:endParaRPr lang="es-ES"/>
        </a:p>
      </dgm:t>
    </dgm:pt>
    <dgm:pt modelId="{81A5B762-26EC-434D-AB65-DC3535255B29}" type="pres">
      <dgm:prSet presAssocID="{C713B3FC-CB37-41DE-A9CC-39C5E9E91212}" presName="descendantText" presStyleLbl="alignAccFollowNode1" presStyleIdx="4" presStyleCnt="5">
        <dgm:presLayoutVars>
          <dgm:bulletEnabled val="1"/>
        </dgm:presLayoutVars>
      </dgm:prSet>
      <dgm:spPr/>
      <dgm:t>
        <a:bodyPr/>
        <a:lstStyle/>
        <a:p>
          <a:endParaRPr lang="es-ES"/>
        </a:p>
      </dgm:t>
    </dgm:pt>
  </dgm:ptLst>
  <dgm:cxnLst>
    <dgm:cxn modelId="{79DDC2A9-FEEB-4188-BD67-1D984C41DE5A}" srcId="{7A4AC5AC-615A-47F2-98CA-4441A69763B0}" destId="{6DDBC5D1-2B19-44F4-803A-870C9DADE121}" srcOrd="0" destOrd="0" parTransId="{0F4C3364-EBD8-42CC-B702-C792C8B9573C}" sibTransId="{1ED1768E-E595-4BE1-9443-D959274DBD1F}"/>
    <dgm:cxn modelId="{8F8F52B9-FF51-45CC-86C9-1F53A0D43697}" type="presOf" srcId="{2BBD89AB-F20B-407D-8973-3C2CECDFABC5}" destId="{95B1ED7B-96C6-4BA4-AF91-17E61BA1C43C}" srcOrd="0" destOrd="0" presId="urn:microsoft.com/office/officeart/2005/8/layout/vList5"/>
    <dgm:cxn modelId="{459D1AF3-0224-4F50-95F2-C8460C872E26}" type="presOf" srcId="{2DC8CBC5-34B2-4513-B68D-88355055CB72}" destId="{395AF374-8F80-475A-A65E-8BEFC858836F}" srcOrd="0" destOrd="0" presId="urn:microsoft.com/office/officeart/2005/8/layout/vList5"/>
    <dgm:cxn modelId="{FDF1E4A3-DC6C-471C-BF73-682E39D9B3E6}" srcId="{2BBD89AB-F20B-407D-8973-3C2CECDFABC5}" destId="{055C583D-17A4-47A1-99B1-1AA3453C4A15}" srcOrd="1" destOrd="0" parTransId="{74180B93-2840-4926-85CA-92FA73DE23F9}" sibTransId="{69E5DD61-69A7-4E6F-A53E-AD2D0B5D2C29}"/>
    <dgm:cxn modelId="{5DDBCA33-37B0-413E-96F0-DFC5952328B9}" type="presOf" srcId="{6449155B-1CF5-4096-B3E4-3D7C9965D375}" destId="{D948D3E8-C233-413F-8AE2-C10E020214EF}" srcOrd="0" destOrd="0" presId="urn:microsoft.com/office/officeart/2005/8/layout/vList5"/>
    <dgm:cxn modelId="{C9F4251F-E9A2-4B67-96C3-E8C043FB082F}" srcId="{6449155B-1CF5-4096-B3E4-3D7C9965D375}" destId="{CE580295-C31F-4F97-9276-A2D488BEC9F0}" srcOrd="0" destOrd="0" parTransId="{F30BDCFD-3E98-474B-903F-6531A6292B1C}" sibTransId="{B488BDF2-78A2-4D5D-8AA2-138A246F0A4A}"/>
    <dgm:cxn modelId="{4EBA3605-8007-4492-9726-7C53547C4498}" type="presOf" srcId="{CE580295-C31F-4F97-9276-A2D488BEC9F0}" destId="{C4C5D174-A6A4-40DC-9ADA-80E82852B2D0}" srcOrd="0" destOrd="0" presId="urn:microsoft.com/office/officeart/2005/8/layout/vList5"/>
    <dgm:cxn modelId="{92DC6FB7-B347-419D-8563-48EF51BD5465}" type="presOf" srcId="{8A782F09-BD37-4905-9D07-6D23C4FAE36B}" destId="{7A71112B-E420-44C6-9B86-D750B0DBCB5C}" srcOrd="0" destOrd="0" presId="urn:microsoft.com/office/officeart/2005/8/layout/vList5"/>
    <dgm:cxn modelId="{E94F92E9-FB26-4EB6-99D6-CA50A9C159F8}" srcId="{5E3E608F-EE4F-4C7B-8911-4836B8D29EF4}" destId="{6E31BE29-9A75-4B76-81E1-E849A649FD39}" srcOrd="1" destOrd="0" parTransId="{7A201903-FA08-4E1C-87B1-06261BD06EFA}" sibTransId="{A1311E3B-BB32-48C2-B3F7-5CB09F706CEB}"/>
    <dgm:cxn modelId="{A71852A5-B395-4A13-874F-F58D794A6D34}" srcId="{8A782F09-BD37-4905-9D07-6D23C4FAE36B}" destId="{C713B3FC-CB37-41DE-A9CC-39C5E9E91212}" srcOrd="4" destOrd="0" parTransId="{88CC5A4C-6478-4172-AFE9-2FDF21082038}" sibTransId="{97F3F3D7-A0E9-45B4-8407-277474FA335B}"/>
    <dgm:cxn modelId="{DD00416D-D47B-47F7-AF9F-D116B369CFFE}" type="presOf" srcId="{055C583D-17A4-47A1-99B1-1AA3453C4A15}" destId="{42E6FAE1-EC1D-443E-8743-6A95E1332CA7}" srcOrd="0" destOrd="1" presId="urn:microsoft.com/office/officeart/2005/8/layout/vList5"/>
    <dgm:cxn modelId="{3EC32D5D-73AA-42E7-82C6-BC91B2F4222D}" srcId="{8A782F09-BD37-4905-9D07-6D23C4FAE36B}" destId="{7A4AC5AC-615A-47F2-98CA-4441A69763B0}" srcOrd="3" destOrd="0" parTransId="{50CB0E73-6B81-4641-A697-DFE58202437F}" sibTransId="{A2EFF3E3-758B-40DE-BABB-38CA46250957}"/>
    <dgm:cxn modelId="{3287CEE0-CA7B-4F5D-AC7D-A6D5ECE4A531}" type="presOf" srcId="{6E31BE29-9A75-4B76-81E1-E849A649FD39}" destId="{395AF374-8F80-475A-A65E-8BEFC858836F}" srcOrd="0" destOrd="1" presId="urn:microsoft.com/office/officeart/2005/8/layout/vList5"/>
    <dgm:cxn modelId="{22E28FFB-4815-4E66-A4EB-4E38728DE9D1}" srcId="{8A782F09-BD37-4905-9D07-6D23C4FAE36B}" destId="{6449155B-1CF5-4096-B3E4-3D7C9965D375}" srcOrd="2" destOrd="0" parTransId="{BBF9E1FD-8886-4C91-BF29-0A820A362E22}" sibTransId="{F79E75F4-D4B3-4016-A9A2-A35910D9F3DF}"/>
    <dgm:cxn modelId="{021F31CB-9270-46B8-9B19-095A554BDA1A}" type="presOf" srcId="{5E3E608F-EE4F-4C7B-8911-4836B8D29EF4}" destId="{CD8A40EE-8C90-47D0-9942-E4899B3B1BEF}" srcOrd="0" destOrd="0" presId="urn:microsoft.com/office/officeart/2005/8/layout/vList5"/>
    <dgm:cxn modelId="{5D64D3F8-A532-43FB-8DFB-EBE3110784E0}" type="presOf" srcId="{7A4AC5AC-615A-47F2-98CA-4441A69763B0}" destId="{5B64C58A-5DB2-4C50-BE2E-9D6885070A8F}" srcOrd="0" destOrd="0" presId="urn:microsoft.com/office/officeart/2005/8/layout/vList5"/>
    <dgm:cxn modelId="{E7742713-EA07-4F13-96F5-95DF9D7EC626}" type="presOf" srcId="{8BA965C3-933E-453B-A554-2E65E92EEC69}" destId="{81A5B762-26EC-434D-AB65-DC3535255B29}" srcOrd="0" destOrd="0" presId="urn:microsoft.com/office/officeart/2005/8/layout/vList5"/>
    <dgm:cxn modelId="{092C7DFE-4C3C-4446-90A1-9AA0AF7A8B0F}" type="presOf" srcId="{20D37905-14EF-41A2-9A5E-261C88C429F5}" destId="{81A5B762-26EC-434D-AB65-DC3535255B29}" srcOrd="0" destOrd="1" presId="urn:microsoft.com/office/officeart/2005/8/layout/vList5"/>
    <dgm:cxn modelId="{A9A8FD53-F9A0-4AB2-80EC-D400F9B3154F}" srcId="{7A4AC5AC-615A-47F2-98CA-4441A69763B0}" destId="{6FA265ED-72BA-497F-A420-4485D3DD492C}" srcOrd="1" destOrd="0" parTransId="{7B491C82-35F0-47DA-B517-7005FBB31886}" sibTransId="{41A5021B-283B-490D-B27F-EBB6C62F0E26}"/>
    <dgm:cxn modelId="{EDF868B1-9DE3-477F-87EE-D06260E498B2}" srcId="{2BBD89AB-F20B-407D-8973-3C2CECDFABC5}" destId="{E375A7D9-8986-4CC7-A4D7-943BE670A607}" srcOrd="0" destOrd="0" parTransId="{56FCF0F8-F616-434F-AE7D-C4EDE7DA5C57}" sibTransId="{AAE5B0CA-8E50-4AE1-9159-537C07208370}"/>
    <dgm:cxn modelId="{17D2C52E-38E2-4C56-9DB1-645D3CD646AC}" srcId="{8A782F09-BD37-4905-9D07-6D23C4FAE36B}" destId="{5E3E608F-EE4F-4C7B-8911-4836B8D29EF4}" srcOrd="1" destOrd="0" parTransId="{6A5B5FD3-89AC-4802-8C52-09DCD1DA880E}" sibTransId="{0B1E687F-E1B5-4F8A-9513-3C58618D0397}"/>
    <dgm:cxn modelId="{2FF59533-D7C0-4439-BAB9-E785CE2081E8}" srcId="{C713B3FC-CB37-41DE-A9CC-39C5E9E91212}" destId="{20D37905-14EF-41A2-9A5E-261C88C429F5}" srcOrd="1" destOrd="0" parTransId="{74FAAC8F-552B-43CA-9EF8-A45C36BF53C8}" sibTransId="{EB7C7474-1A8F-4332-9346-BFD6BE01446B}"/>
    <dgm:cxn modelId="{47C78F7B-6AB5-4741-916E-EFB5BD6EC490}" srcId="{C713B3FC-CB37-41DE-A9CC-39C5E9E91212}" destId="{8BA965C3-933E-453B-A554-2E65E92EEC69}" srcOrd="0" destOrd="0" parTransId="{E8A6E5EE-2230-4BBE-A908-415E1DD3F895}" sibTransId="{4EF209F8-DD80-4F72-89EB-7C884A91FA6F}"/>
    <dgm:cxn modelId="{6496AE1A-2139-4320-ADAD-3472E08FF089}" type="presOf" srcId="{E375A7D9-8986-4CC7-A4D7-943BE670A607}" destId="{42E6FAE1-EC1D-443E-8743-6A95E1332CA7}" srcOrd="0" destOrd="0" presId="urn:microsoft.com/office/officeart/2005/8/layout/vList5"/>
    <dgm:cxn modelId="{797AEDE9-7A6B-4781-86C1-F33D2F506B32}" srcId="{5E3E608F-EE4F-4C7B-8911-4836B8D29EF4}" destId="{2DC8CBC5-34B2-4513-B68D-88355055CB72}" srcOrd="0" destOrd="0" parTransId="{28B10BF1-F99F-4778-AD5D-8526E1913E43}" sibTransId="{AD774D9E-EE42-49D8-8037-29FD2171042D}"/>
    <dgm:cxn modelId="{2ECBBD59-344C-48BD-B04E-80A229B5B102}" type="presOf" srcId="{6DDBC5D1-2B19-44F4-803A-870C9DADE121}" destId="{217B006C-8EDE-4109-B625-355EAE4A1236}" srcOrd="0" destOrd="0" presId="urn:microsoft.com/office/officeart/2005/8/layout/vList5"/>
    <dgm:cxn modelId="{3B63B6EA-0AEB-4443-8896-F5E82BE4B313}" type="presOf" srcId="{C713B3FC-CB37-41DE-A9CC-39C5E9E91212}" destId="{A1D3F7EA-705E-40BF-85AF-105F8B247B98}" srcOrd="0" destOrd="0" presId="urn:microsoft.com/office/officeart/2005/8/layout/vList5"/>
    <dgm:cxn modelId="{A6502EDA-F4A7-44F3-A454-C5D317F0817C}" type="presOf" srcId="{BEAB292A-93D8-4B67-9987-C4C088D0D9A8}" destId="{C4C5D174-A6A4-40DC-9ADA-80E82852B2D0}" srcOrd="0" destOrd="1" presId="urn:microsoft.com/office/officeart/2005/8/layout/vList5"/>
    <dgm:cxn modelId="{31C0E6B2-03A5-4595-8C1C-37F72D7A6546}" type="presOf" srcId="{6FA265ED-72BA-497F-A420-4485D3DD492C}" destId="{217B006C-8EDE-4109-B625-355EAE4A1236}" srcOrd="0" destOrd="1" presId="urn:microsoft.com/office/officeart/2005/8/layout/vList5"/>
    <dgm:cxn modelId="{54426BC4-942B-4825-9179-04DE4430E444}" srcId="{6449155B-1CF5-4096-B3E4-3D7C9965D375}" destId="{BEAB292A-93D8-4B67-9987-C4C088D0D9A8}" srcOrd="1" destOrd="0" parTransId="{C43182A6-E440-45C7-B967-83C826782722}" sibTransId="{950CF89D-CEF5-48B1-927F-0019B0B805B2}"/>
    <dgm:cxn modelId="{9DFB4E3E-B4A7-4D91-8466-3C772A0A81F2}" srcId="{8A782F09-BD37-4905-9D07-6D23C4FAE36B}" destId="{2BBD89AB-F20B-407D-8973-3C2CECDFABC5}" srcOrd="0" destOrd="0" parTransId="{10ACC1EE-5D14-4202-B584-243354EB93D1}" sibTransId="{0A8A5B37-A902-429C-A2B9-DCEFAE51646B}"/>
    <dgm:cxn modelId="{21B3ED9E-23D5-4AA3-A6B0-C3BFCF6BBC8C}" type="presParOf" srcId="{7A71112B-E420-44C6-9B86-D750B0DBCB5C}" destId="{3113CEAD-4830-4B7D-AAB5-06FED689CE66}" srcOrd="0" destOrd="0" presId="urn:microsoft.com/office/officeart/2005/8/layout/vList5"/>
    <dgm:cxn modelId="{FBA336E4-14BB-4DB3-B703-A8CDB82CCC29}" type="presParOf" srcId="{3113CEAD-4830-4B7D-AAB5-06FED689CE66}" destId="{95B1ED7B-96C6-4BA4-AF91-17E61BA1C43C}" srcOrd="0" destOrd="0" presId="urn:microsoft.com/office/officeart/2005/8/layout/vList5"/>
    <dgm:cxn modelId="{8C2AADD2-DB9A-4C9E-939A-56D7C14E4751}" type="presParOf" srcId="{3113CEAD-4830-4B7D-AAB5-06FED689CE66}" destId="{42E6FAE1-EC1D-443E-8743-6A95E1332CA7}" srcOrd="1" destOrd="0" presId="urn:microsoft.com/office/officeart/2005/8/layout/vList5"/>
    <dgm:cxn modelId="{43271D34-1481-43B7-B41B-C9B42C05E31B}" type="presParOf" srcId="{7A71112B-E420-44C6-9B86-D750B0DBCB5C}" destId="{6BA5C2EC-B47C-42D1-B630-206BCA8496B5}" srcOrd="1" destOrd="0" presId="urn:microsoft.com/office/officeart/2005/8/layout/vList5"/>
    <dgm:cxn modelId="{7251F874-CAA8-40E2-A438-3BF8D4780955}" type="presParOf" srcId="{7A71112B-E420-44C6-9B86-D750B0DBCB5C}" destId="{AA05A68C-F26C-4895-9EFC-A019CE539A1C}" srcOrd="2" destOrd="0" presId="urn:microsoft.com/office/officeart/2005/8/layout/vList5"/>
    <dgm:cxn modelId="{688A259F-E298-4F3A-B546-69A96061B9D4}" type="presParOf" srcId="{AA05A68C-F26C-4895-9EFC-A019CE539A1C}" destId="{CD8A40EE-8C90-47D0-9942-E4899B3B1BEF}" srcOrd="0" destOrd="0" presId="urn:microsoft.com/office/officeart/2005/8/layout/vList5"/>
    <dgm:cxn modelId="{86728FC4-9BE1-4770-AE17-734017B79771}" type="presParOf" srcId="{AA05A68C-F26C-4895-9EFC-A019CE539A1C}" destId="{395AF374-8F80-475A-A65E-8BEFC858836F}" srcOrd="1" destOrd="0" presId="urn:microsoft.com/office/officeart/2005/8/layout/vList5"/>
    <dgm:cxn modelId="{B93AE628-868A-4299-8934-9BB31CCEB260}" type="presParOf" srcId="{7A71112B-E420-44C6-9B86-D750B0DBCB5C}" destId="{9BF89B49-39C9-416F-9721-6E59F43124F4}" srcOrd="3" destOrd="0" presId="urn:microsoft.com/office/officeart/2005/8/layout/vList5"/>
    <dgm:cxn modelId="{E88D97D3-0999-4B0C-94DA-8804182ADAC5}" type="presParOf" srcId="{7A71112B-E420-44C6-9B86-D750B0DBCB5C}" destId="{131167FC-608D-494E-B006-B2FAB6BD8C6A}" srcOrd="4" destOrd="0" presId="urn:microsoft.com/office/officeart/2005/8/layout/vList5"/>
    <dgm:cxn modelId="{676616F0-C894-4D8F-9057-7374EAD8FF08}" type="presParOf" srcId="{131167FC-608D-494E-B006-B2FAB6BD8C6A}" destId="{D948D3E8-C233-413F-8AE2-C10E020214EF}" srcOrd="0" destOrd="0" presId="urn:microsoft.com/office/officeart/2005/8/layout/vList5"/>
    <dgm:cxn modelId="{56F425BA-F137-42E2-ABA0-038240EA1267}" type="presParOf" srcId="{131167FC-608D-494E-B006-B2FAB6BD8C6A}" destId="{C4C5D174-A6A4-40DC-9ADA-80E82852B2D0}" srcOrd="1" destOrd="0" presId="urn:microsoft.com/office/officeart/2005/8/layout/vList5"/>
    <dgm:cxn modelId="{7A389A2F-C5CE-4FB3-95FB-D3DC16606BAE}" type="presParOf" srcId="{7A71112B-E420-44C6-9B86-D750B0DBCB5C}" destId="{E3897082-EA41-4BFA-9086-01F4DB0095BF}" srcOrd="5" destOrd="0" presId="urn:microsoft.com/office/officeart/2005/8/layout/vList5"/>
    <dgm:cxn modelId="{841245D1-181A-4AA5-8F8B-C1CBFBC5B411}" type="presParOf" srcId="{7A71112B-E420-44C6-9B86-D750B0DBCB5C}" destId="{34A4C57D-B4C4-4463-9006-A669BC008B83}" srcOrd="6" destOrd="0" presId="urn:microsoft.com/office/officeart/2005/8/layout/vList5"/>
    <dgm:cxn modelId="{98ACC759-F2FF-476D-9C7A-23B683C36547}" type="presParOf" srcId="{34A4C57D-B4C4-4463-9006-A669BC008B83}" destId="{5B64C58A-5DB2-4C50-BE2E-9D6885070A8F}" srcOrd="0" destOrd="0" presId="urn:microsoft.com/office/officeart/2005/8/layout/vList5"/>
    <dgm:cxn modelId="{D30A143E-C378-4227-97ED-9662C15EE5F0}" type="presParOf" srcId="{34A4C57D-B4C4-4463-9006-A669BC008B83}" destId="{217B006C-8EDE-4109-B625-355EAE4A1236}" srcOrd="1" destOrd="0" presId="urn:microsoft.com/office/officeart/2005/8/layout/vList5"/>
    <dgm:cxn modelId="{AE7384AE-AC90-4CF6-BFCB-8410589C8ABC}" type="presParOf" srcId="{7A71112B-E420-44C6-9B86-D750B0DBCB5C}" destId="{336FD436-7438-4741-AC22-3E5735FB22E6}" srcOrd="7" destOrd="0" presId="urn:microsoft.com/office/officeart/2005/8/layout/vList5"/>
    <dgm:cxn modelId="{CD34BBDC-9EC9-404F-A0E6-B2BC4EA8D7C6}" type="presParOf" srcId="{7A71112B-E420-44C6-9B86-D750B0DBCB5C}" destId="{D713746B-59BB-4230-A2AD-3A38FC096C26}" srcOrd="8" destOrd="0" presId="urn:microsoft.com/office/officeart/2005/8/layout/vList5"/>
    <dgm:cxn modelId="{C69FE97F-7014-4F1D-841E-B0ABDE955BCD}" type="presParOf" srcId="{D713746B-59BB-4230-A2AD-3A38FC096C26}" destId="{A1D3F7EA-705E-40BF-85AF-105F8B247B98}" srcOrd="0" destOrd="0" presId="urn:microsoft.com/office/officeart/2005/8/layout/vList5"/>
    <dgm:cxn modelId="{E1224142-105A-4DA6-95E3-621939B2D834}" type="presParOf" srcId="{D713746B-59BB-4230-A2AD-3A38FC096C26}" destId="{81A5B762-26EC-434D-AB65-DC3535255B2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782F09-BD37-4905-9D07-6D23C4FAE36B}" type="doc">
      <dgm:prSet loTypeId="urn:microsoft.com/office/officeart/2005/8/layout/vList5" loCatId="list" qsTypeId="urn:microsoft.com/office/officeart/2005/8/quickstyle/simple4" qsCatId="simple" csTypeId="urn:microsoft.com/office/officeart/2005/8/colors/colorful1#4" csCatId="colorful" phldr="1"/>
      <dgm:spPr/>
    </dgm:pt>
    <dgm:pt modelId="{5E3E608F-EE4F-4C7B-8911-4836B8D29EF4}">
      <dgm:prSet phldrT="[Texto]"/>
      <dgm:spPr/>
      <dgm:t>
        <a:bodyPr/>
        <a:lstStyle/>
        <a:p>
          <a:r>
            <a:rPr lang="es-ES" dirty="0" smtClean="0">
              <a:solidFill>
                <a:schemeClr val="tx1"/>
              </a:solidFill>
              <a:latin typeface="Garamond" pitchFamily="18" charset="0"/>
            </a:rPr>
            <a:t>Ingeniería de Características</a:t>
          </a:r>
          <a:endParaRPr lang="es-ES" dirty="0">
            <a:solidFill>
              <a:schemeClr val="tx1"/>
            </a:solidFill>
            <a:latin typeface="Garamond" pitchFamily="18" charset="0"/>
          </a:endParaRPr>
        </a:p>
      </dgm:t>
    </dgm:pt>
    <dgm:pt modelId="{6A5B5FD3-89AC-4802-8C52-09DCD1DA880E}" type="parTrans" cxnId="{17D2C52E-38E2-4C56-9DB1-645D3CD646AC}">
      <dgm:prSet/>
      <dgm:spPr/>
      <dgm:t>
        <a:bodyPr/>
        <a:lstStyle/>
        <a:p>
          <a:endParaRPr lang="es-ES">
            <a:solidFill>
              <a:schemeClr val="tx1"/>
            </a:solidFill>
            <a:latin typeface="Garamond" pitchFamily="18" charset="0"/>
          </a:endParaRPr>
        </a:p>
      </dgm:t>
    </dgm:pt>
    <dgm:pt modelId="{0B1E687F-E1B5-4F8A-9513-3C58618D0397}" type="sibTrans" cxnId="{17D2C52E-38E2-4C56-9DB1-645D3CD646AC}">
      <dgm:prSet/>
      <dgm:spPr/>
      <dgm:t>
        <a:bodyPr/>
        <a:lstStyle/>
        <a:p>
          <a:endParaRPr lang="es-ES">
            <a:solidFill>
              <a:schemeClr val="tx1"/>
            </a:solidFill>
            <a:latin typeface="Garamond" pitchFamily="18" charset="0"/>
          </a:endParaRPr>
        </a:p>
      </dgm:t>
    </dgm:pt>
    <dgm:pt modelId="{6449155B-1CF5-4096-B3E4-3D7C9965D375}">
      <dgm:prSet phldrT="[Texto]"/>
      <dgm:spPr/>
      <dgm:t>
        <a:bodyPr/>
        <a:lstStyle/>
        <a:p>
          <a:r>
            <a:rPr lang="es-ES" dirty="0" smtClean="0">
              <a:solidFill>
                <a:schemeClr val="tx1"/>
              </a:solidFill>
              <a:latin typeface="Garamond" pitchFamily="18" charset="0"/>
            </a:rPr>
            <a:t>Modelado</a:t>
          </a:r>
        </a:p>
      </dgm:t>
    </dgm:pt>
    <dgm:pt modelId="{BBF9E1FD-8886-4C91-BF29-0A820A362E22}" type="parTrans" cxnId="{22E28FFB-4815-4E66-A4EB-4E38728DE9D1}">
      <dgm:prSet/>
      <dgm:spPr/>
      <dgm:t>
        <a:bodyPr/>
        <a:lstStyle/>
        <a:p>
          <a:endParaRPr lang="es-ES">
            <a:solidFill>
              <a:schemeClr val="tx1"/>
            </a:solidFill>
            <a:latin typeface="Garamond" pitchFamily="18" charset="0"/>
          </a:endParaRPr>
        </a:p>
      </dgm:t>
    </dgm:pt>
    <dgm:pt modelId="{F79E75F4-D4B3-4016-A9A2-A35910D9F3DF}" type="sibTrans" cxnId="{22E28FFB-4815-4E66-A4EB-4E38728DE9D1}">
      <dgm:prSet/>
      <dgm:spPr/>
      <dgm:t>
        <a:bodyPr/>
        <a:lstStyle/>
        <a:p>
          <a:endParaRPr lang="es-ES">
            <a:solidFill>
              <a:schemeClr val="tx1"/>
            </a:solidFill>
            <a:latin typeface="Garamond" pitchFamily="18" charset="0"/>
          </a:endParaRPr>
        </a:p>
      </dgm:t>
    </dgm:pt>
    <dgm:pt modelId="{7A4AC5AC-615A-47F2-98CA-4441A69763B0}">
      <dgm:prSet phldrT="[Texto]"/>
      <dgm:spPr/>
      <dgm:t>
        <a:bodyPr/>
        <a:lstStyle/>
        <a:p>
          <a:r>
            <a:rPr lang="es-ES" dirty="0" smtClean="0">
              <a:solidFill>
                <a:schemeClr val="tx1"/>
              </a:solidFill>
              <a:latin typeface="Garamond" pitchFamily="18" charset="0"/>
            </a:rPr>
            <a:t>Medida de Rendimiento</a:t>
          </a:r>
        </a:p>
      </dgm:t>
    </dgm:pt>
    <dgm:pt modelId="{50CB0E73-6B81-4641-A697-DFE58202437F}" type="parTrans" cxnId="{3EC32D5D-73AA-42E7-82C6-BC91B2F4222D}">
      <dgm:prSet/>
      <dgm:spPr/>
      <dgm:t>
        <a:bodyPr/>
        <a:lstStyle/>
        <a:p>
          <a:endParaRPr lang="es-ES">
            <a:solidFill>
              <a:schemeClr val="tx1"/>
            </a:solidFill>
            <a:latin typeface="Garamond" pitchFamily="18" charset="0"/>
          </a:endParaRPr>
        </a:p>
      </dgm:t>
    </dgm:pt>
    <dgm:pt modelId="{A2EFF3E3-758B-40DE-BABB-38CA46250957}" type="sibTrans" cxnId="{3EC32D5D-73AA-42E7-82C6-BC91B2F4222D}">
      <dgm:prSet/>
      <dgm:spPr/>
      <dgm:t>
        <a:bodyPr/>
        <a:lstStyle/>
        <a:p>
          <a:endParaRPr lang="es-ES">
            <a:solidFill>
              <a:schemeClr val="tx1"/>
            </a:solidFill>
            <a:latin typeface="Garamond" pitchFamily="18" charset="0"/>
          </a:endParaRPr>
        </a:p>
      </dgm:t>
    </dgm:pt>
    <dgm:pt modelId="{2BBD89AB-F20B-407D-8973-3C2CECDFABC5}">
      <dgm:prSet phldrT="[Texto]"/>
      <dgm:spPr/>
      <dgm:t>
        <a:bodyPr/>
        <a:lstStyle/>
        <a:p>
          <a:r>
            <a:rPr lang="es-ES" dirty="0" smtClean="0">
              <a:solidFill>
                <a:schemeClr val="tx1"/>
              </a:solidFill>
              <a:latin typeface="Garamond" pitchFamily="18" charset="0"/>
            </a:rPr>
            <a:t>Preparación  de Datos</a:t>
          </a:r>
          <a:endParaRPr lang="es-ES" dirty="0">
            <a:solidFill>
              <a:schemeClr val="tx1"/>
            </a:solidFill>
            <a:latin typeface="Garamond" pitchFamily="18" charset="0"/>
          </a:endParaRPr>
        </a:p>
      </dgm:t>
    </dgm:pt>
    <dgm:pt modelId="{10ACC1EE-5D14-4202-B584-243354EB93D1}" type="parTrans" cxnId="{9DFB4E3E-B4A7-4D91-8466-3C772A0A81F2}">
      <dgm:prSet/>
      <dgm:spPr/>
      <dgm:t>
        <a:bodyPr/>
        <a:lstStyle/>
        <a:p>
          <a:endParaRPr lang="es-ES">
            <a:solidFill>
              <a:schemeClr val="tx1"/>
            </a:solidFill>
          </a:endParaRPr>
        </a:p>
      </dgm:t>
    </dgm:pt>
    <dgm:pt modelId="{0A8A5B37-A902-429C-A2B9-DCEFAE51646B}" type="sibTrans" cxnId="{9DFB4E3E-B4A7-4D91-8466-3C772A0A81F2}">
      <dgm:prSet/>
      <dgm:spPr/>
      <dgm:t>
        <a:bodyPr/>
        <a:lstStyle/>
        <a:p>
          <a:endParaRPr lang="es-ES">
            <a:solidFill>
              <a:schemeClr val="tx1"/>
            </a:solidFill>
          </a:endParaRPr>
        </a:p>
      </dgm:t>
    </dgm:pt>
    <dgm:pt modelId="{C713B3FC-CB37-41DE-A9CC-39C5E9E91212}">
      <dgm:prSet phldrT="[Texto]"/>
      <dgm:spPr/>
      <dgm:t>
        <a:bodyPr/>
        <a:lstStyle/>
        <a:p>
          <a:r>
            <a:rPr lang="es-ES" dirty="0" smtClean="0">
              <a:solidFill>
                <a:schemeClr val="tx1"/>
              </a:solidFill>
              <a:latin typeface="Garamond" pitchFamily="18" charset="0"/>
            </a:rPr>
            <a:t>Mejora de Rendimiento</a:t>
          </a:r>
        </a:p>
      </dgm:t>
    </dgm:pt>
    <dgm:pt modelId="{88CC5A4C-6478-4172-AFE9-2FDF21082038}" type="parTrans" cxnId="{A71852A5-B395-4A13-874F-F58D794A6D34}">
      <dgm:prSet/>
      <dgm:spPr/>
      <dgm:t>
        <a:bodyPr/>
        <a:lstStyle/>
        <a:p>
          <a:endParaRPr lang="es-ES"/>
        </a:p>
      </dgm:t>
    </dgm:pt>
    <dgm:pt modelId="{97F3F3D7-A0E9-45B4-8407-277474FA335B}" type="sibTrans" cxnId="{A71852A5-B395-4A13-874F-F58D794A6D34}">
      <dgm:prSet/>
      <dgm:spPr/>
      <dgm:t>
        <a:bodyPr/>
        <a:lstStyle/>
        <a:p>
          <a:endParaRPr lang="es-ES"/>
        </a:p>
      </dgm:t>
    </dgm:pt>
    <dgm:pt modelId="{E375A7D9-8986-4CC7-A4D7-943BE670A607}">
      <dgm:prSet phldrT="[Texto]"/>
      <dgm:spPr/>
      <dgm:t>
        <a:bodyPr/>
        <a:lstStyle/>
        <a:p>
          <a:r>
            <a:rPr lang="es-ES" dirty="0" smtClean="0">
              <a:solidFill>
                <a:schemeClr val="tx1"/>
              </a:solidFill>
              <a:latin typeface="Garamond" pitchFamily="18" charset="0"/>
            </a:rPr>
            <a:t>Importación</a:t>
          </a:r>
          <a:endParaRPr lang="es-ES" dirty="0">
            <a:solidFill>
              <a:schemeClr val="tx1"/>
            </a:solidFill>
            <a:latin typeface="Garamond" pitchFamily="18" charset="0"/>
          </a:endParaRPr>
        </a:p>
      </dgm:t>
    </dgm:pt>
    <dgm:pt modelId="{56FCF0F8-F616-434F-AE7D-C4EDE7DA5C57}" type="parTrans" cxnId="{EDF868B1-9DE3-477F-87EE-D06260E498B2}">
      <dgm:prSet/>
      <dgm:spPr/>
      <dgm:t>
        <a:bodyPr/>
        <a:lstStyle/>
        <a:p>
          <a:endParaRPr lang="es-ES"/>
        </a:p>
      </dgm:t>
    </dgm:pt>
    <dgm:pt modelId="{AAE5B0CA-8E50-4AE1-9159-537C07208370}" type="sibTrans" cxnId="{EDF868B1-9DE3-477F-87EE-D06260E498B2}">
      <dgm:prSet/>
      <dgm:spPr/>
      <dgm:t>
        <a:bodyPr/>
        <a:lstStyle/>
        <a:p>
          <a:endParaRPr lang="es-ES"/>
        </a:p>
      </dgm:t>
    </dgm:pt>
    <dgm:pt modelId="{055C583D-17A4-47A1-99B1-1AA3453C4A15}">
      <dgm:prSet phldrT="[Texto]"/>
      <dgm:spPr/>
      <dgm:t>
        <a:bodyPr/>
        <a:lstStyle/>
        <a:p>
          <a:r>
            <a:rPr lang="es-ES" dirty="0" smtClean="0">
              <a:solidFill>
                <a:schemeClr val="tx1"/>
              </a:solidFill>
              <a:latin typeface="Garamond" pitchFamily="18" charset="0"/>
            </a:rPr>
            <a:t>Limpieza</a:t>
          </a:r>
          <a:endParaRPr lang="es-ES" dirty="0">
            <a:solidFill>
              <a:schemeClr val="tx1"/>
            </a:solidFill>
            <a:latin typeface="Garamond" pitchFamily="18" charset="0"/>
          </a:endParaRPr>
        </a:p>
      </dgm:t>
    </dgm:pt>
    <dgm:pt modelId="{74180B93-2840-4926-85CA-92FA73DE23F9}" type="parTrans" cxnId="{FDF1E4A3-DC6C-471C-BF73-682E39D9B3E6}">
      <dgm:prSet/>
      <dgm:spPr/>
      <dgm:t>
        <a:bodyPr/>
        <a:lstStyle/>
        <a:p>
          <a:endParaRPr lang="es-ES"/>
        </a:p>
      </dgm:t>
    </dgm:pt>
    <dgm:pt modelId="{69E5DD61-69A7-4E6F-A53E-AD2D0B5D2C29}" type="sibTrans" cxnId="{FDF1E4A3-DC6C-471C-BF73-682E39D9B3E6}">
      <dgm:prSet/>
      <dgm:spPr/>
      <dgm:t>
        <a:bodyPr/>
        <a:lstStyle/>
        <a:p>
          <a:endParaRPr lang="es-ES"/>
        </a:p>
      </dgm:t>
    </dgm:pt>
    <dgm:pt modelId="{2DC8CBC5-34B2-4513-B68D-88355055CB72}">
      <dgm:prSet phldrT="[Texto]"/>
      <dgm:spPr/>
      <dgm:t>
        <a:bodyPr/>
        <a:lstStyle/>
        <a:p>
          <a:r>
            <a:rPr lang="es-ES" dirty="0" smtClean="0">
              <a:solidFill>
                <a:schemeClr val="tx1"/>
              </a:solidFill>
              <a:latin typeface="Garamond" pitchFamily="18" charset="0"/>
            </a:rPr>
            <a:t>Datos Relevantes</a:t>
          </a:r>
          <a:endParaRPr lang="es-ES" dirty="0">
            <a:solidFill>
              <a:schemeClr val="tx1"/>
            </a:solidFill>
            <a:latin typeface="Garamond" pitchFamily="18" charset="0"/>
          </a:endParaRPr>
        </a:p>
      </dgm:t>
    </dgm:pt>
    <dgm:pt modelId="{28B10BF1-F99F-4778-AD5D-8526E1913E43}" type="parTrans" cxnId="{797AEDE9-7A6B-4781-86C1-F33D2F506B32}">
      <dgm:prSet/>
      <dgm:spPr/>
      <dgm:t>
        <a:bodyPr/>
        <a:lstStyle/>
        <a:p>
          <a:endParaRPr lang="es-ES"/>
        </a:p>
      </dgm:t>
    </dgm:pt>
    <dgm:pt modelId="{AD774D9E-EE42-49D8-8037-29FD2171042D}" type="sibTrans" cxnId="{797AEDE9-7A6B-4781-86C1-F33D2F506B32}">
      <dgm:prSet/>
      <dgm:spPr/>
      <dgm:t>
        <a:bodyPr/>
        <a:lstStyle/>
        <a:p>
          <a:endParaRPr lang="es-ES"/>
        </a:p>
      </dgm:t>
    </dgm:pt>
    <dgm:pt modelId="{6E31BE29-9A75-4B76-81E1-E849A649FD39}">
      <dgm:prSet phldrT="[Texto]"/>
      <dgm:spPr/>
      <dgm:t>
        <a:bodyPr/>
        <a:lstStyle/>
        <a:p>
          <a:r>
            <a:rPr lang="es-ES" dirty="0" smtClean="0">
              <a:solidFill>
                <a:schemeClr val="tx1"/>
              </a:solidFill>
              <a:latin typeface="Garamond" pitchFamily="18" charset="0"/>
            </a:rPr>
            <a:t>Datos Útiles</a:t>
          </a:r>
          <a:endParaRPr lang="es-ES" dirty="0">
            <a:solidFill>
              <a:schemeClr val="tx1"/>
            </a:solidFill>
            <a:latin typeface="Garamond" pitchFamily="18" charset="0"/>
          </a:endParaRPr>
        </a:p>
      </dgm:t>
    </dgm:pt>
    <dgm:pt modelId="{7A201903-FA08-4E1C-87B1-06261BD06EFA}" type="parTrans" cxnId="{E94F92E9-FB26-4EB6-99D6-CA50A9C159F8}">
      <dgm:prSet/>
      <dgm:spPr/>
      <dgm:t>
        <a:bodyPr/>
        <a:lstStyle/>
        <a:p>
          <a:endParaRPr lang="es-ES"/>
        </a:p>
      </dgm:t>
    </dgm:pt>
    <dgm:pt modelId="{A1311E3B-BB32-48C2-B3F7-5CB09F706CEB}" type="sibTrans" cxnId="{E94F92E9-FB26-4EB6-99D6-CA50A9C159F8}">
      <dgm:prSet/>
      <dgm:spPr/>
      <dgm:t>
        <a:bodyPr/>
        <a:lstStyle/>
        <a:p>
          <a:endParaRPr lang="es-ES"/>
        </a:p>
      </dgm:t>
    </dgm:pt>
    <dgm:pt modelId="{CE580295-C31F-4F97-9276-A2D488BEC9F0}">
      <dgm:prSet phldrT="[Texto]"/>
      <dgm:spPr/>
      <dgm:t>
        <a:bodyPr/>
        <a:lstStyle/>
        <a:p>
          <a:r>
            <a:rPr lang="es-ES" dirty="0" smtClean="0">
              <a:solidFill>
                <a:schemeClr val="tx1"/>
              </a:solidFill>
              <a:latin typeface="Garamond" pitchFamily="18" charset="0"/>
            </a:rPr>
            <a:t>Tipos de Algoritmos</a:t>
          </a:r>
        </a:p>
      </dgm:t>
    </dgm:pt>
    <dgm:pt modelId="{F30BDCFD-3E98-474B-903F-6531A6292B1C}" type="parTrans" cxnId="{C9F4251F-E9A2-4B67-96C3-E8C043FB082F}">
      <dgm:prSet/>
      <dgm:spPr/>
      <dgm:t>
        <a:bodyPr/>
        <a:lstStyle/>
        <a:p>
          <a:endParaRPr lang="es-ES"/>
        </a:p>
      </dgm:t>
    </dgm:pt>
    <dgm:pt modelId="{B488BDF2-78A2-4D5D-8AA2-138A246F0A4A}" type="sibTrans" cxnId="{C9F4251F-E9A2-4B67-96C3-E8C043FB082F}">
      <dgm:prSet/>
      <dgm:spPr/>
      <dgm:t>
        <a:bodyPr/>
        <a:lstStyle/>
        <a:p>
          <a:endParaRPr lang="es-ES"/>
        </a:p>
      </dgm:t>
    </dgm:pt>
    <dgm:pt modelId="{BEAB292A-93D8-4B67-9987-C4C088D0D9A8}">
      <dgm:prSet phldrT="[Texto]"/>
      <dgm:spPr/>
      <dgm:t>
        <a:bodyPr/>
        <a:lstStyle/>
        <a:p>
          <a:r>
            <a:rPr lang="es-ES" dirty="0" smtClean="0">
              <a:solidFill>
                <a:schemeClr val="tx1"/>
              </a:solidFill>
              <a:latin typeface="Garamond" pitchFamily="18" charset="0"/>
            </a:rPr>
            <a:t>Cómo se elige el adecuado</a:t>
          </a:r>
        </a:p>
      </dgm:t>
    </dgm:pt>
    <dgm:pt modelId="{C43182A6-E440-45C7-B967-83C826782722}" type="parTrans" cxnId="{54426BC4-942B-4825-9179-04DE4430E444}">
      <dgm:prSet/>
      <dgm:spPr/>
      <dgm:t>
        <a:bodyPr/>
        <a:lstStyle/>
        <a:p>
          <a:endParaRPr lang="es-ES"/>
        </a:p>
      </dgm:t>
    </dgm:pt>
    <dgm:pt modelId="{950CF89D-CEF5-48B1-927F-0019B0B805B2}" type="sibTrans" cxnId="{54426BC4-942B-4825-9179-04DE4430E444}">
      <dgm:prSet/>
      <dgm:spPr/>
      <dgm:t>
        <a:bodyPr/>
        <a:lstStyle/>
        <a:p>
          <a:endParaRPr lang="es-ES"/>
        </a:p>
      </dgm:t>
    </dgm:pt>
    <dgm:pt modelId="{6DDBC5D1-2B19-44F4-803A-870C9DADE121}">
      <dgm:prSet phldrT="[Texto]"/>
      <dgm:spPr/>
      <dgm:t>
        <a:bodyPr/>
        <a:lstStyle/>
        <a:p>
          <a:r>
            <a:rPr lang="es-ES" dirty="0" smtClean="0">
              <a:solidFill>
                <a:schemeClr val="tx1"/>
              </a:solidFill>
              <a:latin typeface="Garamond" pitchFamily="18" charset="0"/>
            </a:rPr>
            <a:t>Métodos para medir el rendimiento</a:t>
          </a:r>
        </a:p>
      </dgm:t>
    </dgm:pt>
    <dgm:pt modelId="{0F4C3364-EBD8-42CC-B702-C792C8B9573C}" type="parTrans" cxnId="{79DDC2A9-FEEB-4188-BD67-1D984C41DE5A}">
      <dgm:prSet/>
      <dgm:spPr/>
      <dgm:t>
        <a:bodyPr/>
        <a:lstStyle/>
        <a:p>
          <a:endParaRPr lang="es-ES"/>
        </a:p>
      </dgm:t>
    </dgm:pt>
    <dgm:pt modelId="{1ED1768E-E595-4BE1-9443-D959274DBD1F}" type="sibTrans" cxnId="{79DDC2A9-FEEB-4188-BD67-1D984C41DE5A}">
      <dgm:prSet/>
      <dgm:spPr/>
      <dgm:t>
        <a:bodyPr/>
        <a:lstStyle/>
        <a:p>
          <a:endParaRPr lang="es-ES"/>
        </a:p>
      </dgm:t>
    </dgm:pt>
    <dgm:pt modelId="{6FA265ED-72BA-497F-A420-4485D3DD492C}">
      <dgm:prSet phldrT="[Texto]"/>
      <dgm:spPr/>
      <dgm:t>
        <a:bodyPr/>
        <a:lstStyle/>
        <a:p>
          <a:r>
            <a:rPr lang="es-ES" dirty="0" smtClean="0">
              <a:solidFill>
                <a:schemeClr val="tx1"/>
              </a:solidFill>
              <a:latin typeface="Garamond" pitchFamily="18" charset="0"/>
            </a:rPr>
            <a:t>Qué indicador usar</a:t>
          </a:r>
        </a:p>
      </dgm:t>
    </dgm:pt>
    <dgm:pt modelId="{7B491C82-35F0-47DA-B517-7005FBB31886}" type="parTrans" cxnId="{A9A8FD53-F9A0-4AB2-80EC-D400F9B3154F}">
      <dgm:prSet/>
      <dgm:spPr/>
      <dgm:t>
        <a:bodyPr/>
        <a:lstStyle/>
        <a:p>
          <a:endParaRPr lang="es-ES"/>
        </a:p>
      </dgm:t>
    </dgm:pt>
    <dgm:pt modelId="{41A5021B-283B-490D-B27F-EBB6C62F0E26}" type="sibTrans" cxnId="{A9A8FD53-F9A0-4AB2-80EC-D400F9B3154F}">
      <dgm:prSet/>
      <dgm:spPr/>
      <dgm:t>
        <a:bodyPr/>
        <a:lstStyle/>
        <a:p>
          <a:endParaRPr lang="es-ES"/>
        </a:p>
      </dgm:t>
    </dgm:pt>
    <dgm:pt modelId="{8BA965C3-933E-453B-A554-2E65E92EEC69}">
      <dgm:prSet phldrT="[Texto]"/>
      <dgm:spPr/>
      <dgm:t>
        <a:bodyPr/>
        <a:lstStyle/>
        <a:p>
          <a:r>
            <a:rPr lang="es-ES" dirty="0" smtClean="0">
              <a:solidFill>
                <a:schemeClr val="tx1"/>
              </a:solidFill>
              <a:latin typeface="Garamond" pitchFamily="18" charset="0"/>
            </a:rPr>
            <a:t>Porqué un modelo puede funcionar mal</a:t>
          </a:r>
        </a:p>
      </dgm:t>
    </dgm:pt>
    <dgm:pt modelId="{E8A6E5EE-2230-4BBE-A908-415E1DD3F895}" type="parTrans" cxnId="{47C78F7B-6AB5-4741-916E-EFB5BD6EC490}">
      <dgm:prSet/>
      <dgm:spPr/>
      <dgm:t>
        <a:bodyPr/>
        <a:lstStyle/>
        <a:p>
          <a:endParaRPr lang="es-ES"/>
        </a:p>
      </dgm:t>
    </dgm:pt>
    <dgm:pt modelId="{4EF209F8-DD80-4F72-89EB-7C884A91FA6F}" type="sibTrans" cxnId="{47C78F7B-6AB5-4741-916E-EFB5BD6EC490}">
      <dgm:prSet/>
      <dgm:spPr/>
      <dgm:t>
        <a:bodyPr/>
        <a:lstStyle/>
        <a:p>
          <a:endParaRPr lang="es-ES"/>
        </a:p>
      </dgm:t>
    </dgm:pt>
    <dgm:pt modelId="{20D37905-14EF-41A2-9A5E-261C88C429F5}">
      <dgm:prSet phldrT="[Texto]"/>
      <dgm:spPr/>
      <dgm:t>
        <a:bodyPr/>
        <a:lstStyle/>
        <a:p>
          <a:r>
            <a:rPr lang="es-ES" dirty="0" smtClean="0">
              <a:solidFill>
                <a:schemeClr val="tx1"/>
              </a:solidFill>
              <a:latin typeface="Garamond" pitchFamily="18" charset="0"/>
            </a:rPr>
            <a:t>Técnicas para mejorar un modelo</a:t>
          </a:r>
        </a:p>
      </dgm:t>
    </dgm:pt>
    <dgm:pt modelId="{74FAAC8F-552B-43CA-9EF8-A45C36BF53C8}" type="parTrans" cxnId="{2FF59533-D7C0-4439-BAB9-E785CE2081E8}">
      <dgm:prSet/>
      <dgm:spPr/>
      <dgm:t>
        <a:bodyPr/>
        <a:lstStyle/>
        <a:p>
          <a:endParaRPr lang="es-ES"/>
        </a:p>
      </dgm:t>
    </dgm:pt>
    <dgm:pt modelId="{EB7C7474-1A8F-4332-9346-BFD6BE01446B}" type="sibTrans" cxnId="{2FF59533-D7C0-4439-BAB9-E785CE2081E8}">
      <dgm:prSet/>
      <dgm:spPr/>
      <dgm:t>
        <a:bodyPr/>
        <a:lstStyle/>
        <a:p>
          <a:endParaRPr lang="es-ES"/>
        </a:p>
      </dgm:t>
    </dgm:pt>
    <dgm:pt modelId="{7A71112B-E420-44C6-9B86-D750B0DBCB5C}" type="pres">
      <dgm:prSet presAssocID="{8A782F09-BD37-4905-9D07-6D23C4FAE36B}" presName="Name0" presStyleCnt="0">
        <dgm:presLayoutVars>
          <dgm:dir/>
          <dgm:animLvl val="lvl"/>
          <dgm:resizeHandles val="exact"/>
        </dgm:presLayoutVars>
      </dgm:prSet>
      <dgm:spPr/>
    </dgm:pt>
    <dgm:pt modelId="{3113CEAD-4830-4B7D-AAB5-06FED689CE66}" type="pres">
      <dgm:prSet presAssocID="{2BBD89AB-F20B-407D-8973-3C2CECDFABC5}" presName="linNode" presStyleCnt="0"/>
      <dgm:spPr/>
    </dgm:pt>
    <dgm:pt modelId="{95B1ED7B-96C6-4BA4-AF91-17E61BA1C43C}" type="pres">
      <dgm:prSet presAssocID="{2BBD89AB-F20B-407D-8973-3C2CECDFABC5}" presName="parentText" presStyleLbl="node1" presStyleIdx="0" presStyleCnt="5">
        <dgm:presLayoutVars>
          <dgm:chMax val="1"/>
          <dgm:bulletEnabled val="1"/>
        </dgm:presLayoutVars>
      </dgm:prSet>
      <dgm:spPr/>
      <dgm:t>
        <a:bodyPr/>
        <a:lstStyle/>
        <a:p>
          <a:endParaRPr lang="es-ES"/>
        </a:p>
      </dgm:t>
    </dgm:pt>
    <dgm:pt modelId="{42E6FAE1-EC1D-443E-8743-6A95E1332CA7}" type="pres">
      <dgm:prSet presAssocID="{2BBD89AB-F20B-407D-8973-3C2CECDFABC5}" presName="descendantText" presStyleLbl="alignAccFollowNode1" presStyleIdx="0" presStyleCnt="5">
        <dgm:presLayoutVars>
          <dgm:bulletEnabled val="1"/>
        </dgm:presLayoutVars>
      </dgm:prSet>
      <dgm:spPr/>
      <dgm:t>
        <a:bodyPr/>
        <a:lstStyle/>
        <a:p>
          <a:endParaRPr lang="es-ES"/>
        </a:p>
      </dgm:t>
    </dgm:pt>
    <dgm:pt modelId="{6BA5C2EC-B47C-42D1-B630-206BCA8496B5}" type="pres">
      <dgm:prSet presAssocID="{0A8A5B37-A902-429C-A2B9-DCEFAE51646B}" presName="sp" presStyleCnt="0"/>
      <dgm:spPr/>
    </dgm:pt>
    <dgm:pt modelId="{AA05A68C-F26C-4895-9EFC-A019CE539A1C}" type="pres">
      <dgm:prSet presAssocID="{5E3E608F-EE4F-4C7B-8911-4836B8D29EF4}" presName="linNode" presStyleCnt="0"/>
      <dgm:spPr/>
    </dgm:pt>
    <dgm:pt modelId="{CD8A40EE-8C90-47D0-9942-E4899B3B1BEF}" type="pres">
      <dgm:prSet presAssocID="{5E3E608F-EE4F-4C7B-8911-4836B8D29EF4}" presName="parentText" presStyleLbl="node1" presStyleIdx="1" presStyleCnt="5">
        <dgm:presLayoutVars>
          <dgm:chMax val="1"/>
          <dgm:bulletEnabled val="1"/>
        </dgm:presLayoutVars>
      </dgm:prSet>
      <dgm:spPr/>
      <dgm:t>
        <a:bodyPr/>
        <a:lstStyle/>
        <a:p>
          <a:endParaRPr lang="es-ES"/>
        </a:p>
      </dgm:t>
    </dgm:pt>
    <dgm:pt modelId="{395AF374-8F80-475A-A65E-8BEFC858836F}" type="pres">
      <dgm:prSet presAssocID="{5E3E608F-EE4F-4C7B-8911-4836B8D29EF4}" presName="descendantText" presStyleLbl="alignAccFollowNode1" presStyleIdx="1" presStyleCnt="5">
        <dgm:presLayoutVars>
          <dgm:bulletEnabled val="1"/>
        </dgm:presLayoutVars>
      </dgm:prSet>
      <dgm:spPr/>
      <dgm:t>
        <a:bodyPr/>
        <a:lstStyle/>
        <a:p>
          <a:endParaRPr lang="es-ES"/>
        </a:p>
      </dgm:t>
    </dgm:pt>
    <dgm:pt modelId="{9BF89B49-39C9-416F-9721-6E59F43124F4}" type="pres">
      <dgm:prSet presAssocID="{0B1E687F-E1B5-4F8A-9513-3C58618D0397}" presName="sp" presStyleCnt="0"/>
      <dgm:spPr/>
    </dgm:pt>
    <dgm:pt modelId="{131167FC-608D-494E-B006-B2FAB6BD8C6A}" type="pres">
      <dgm:prSet presAssocID="{6449155B-1CF5-4096-B3E4-3D7C9965D375}" presName="linNode" presStyleCnt="0"/>
      <dgm:spPr/>
    </dgm:pt>
    <dgm:pt modelId="{D948D3E8-C233-413F-8AE2-C10E020214EF}" type="pres">
      <dgm:prSet presAssocID="{6449155B-1CF5-4096-B3E4-3D7C9965D375}" presName="parentText" presStyleLbl="node1" presStyleIdx="2" presStyleCnt="5">
        <dgm:presLayoutVars>
          <dgm:chMax val="1"/>
          <dgm:bulletEnabled val="1"/>
        </dgm:presLayoutVars>
      </dgm:prSet>
      <dgm:spPr/>
      <dgm:t>
        <a:bodyPr/>
        <a:lstStyle/>
        <a:p>
          <a:endParaRPr lang="es-ES"/>
        </a:p>
      </dgm:t>
    </dgm:pt>
    <dgm:pt modelId="{C4C5D174-A6A4-40DC-9ADA-80E82852B2D0}" type="pres">
      <dgm:prSet presAssocID="{6449155B-1CF5-4096-B3E4-3D7C9965D375}" presName="descendantText" presStyleLbl="alignAccFollowNode1" presStyleIdx="2" presStyleCnt="5">
        <dgm:presLayoutVars>
          <dgm:bulletEnabled val="1"/>
        </dgm:presLayoutVars>
      </dgm:prSet>
      <dgm:spPr/>
      <dgm:t>
        <a:bodyPr/>
        <a:lstStyle/>
        <a:p>
          <a:endParaRPr lang="es-ES"/>
        </a:p>
      </dgm:t>
    </dgm:pt>
    <dgm:pt modelId="{E3897082-EA41-4BFA-9086-01F4DB0095BF}" type="pres">
      <dgm:prSet presAssocID="{F79E75F4-D4B3-4016-A9A2-A35910D9F3DF}" presName="sp" presStyleCnt="0"/>
      <dgm:spPr/>
    </dgm:pt>
    <dgm:pt modelId="{34A4C57D-B4C4-4463-9006-A669BC008B83}" type="pres">
      <dgm:prSet presAssocID="{7A4AC5AC-615A-47F2-98CA-4441A69763B0}" presName="linNode" presStyleCnt="0"/>
      <dgm:spPr/>
    </dgm:pt>
    <dgm:pt modelId="{5B64C58A-5DB2-4C50-BE2E-9D6885070A8F}" type="pres">
      <dgm:prSet presAssocID="{7A4AC5AC-615A-47F2-98CA-4441A69763B0}" presName="parentText" presStyleLbl="node1" presStyleIdx="3" presStyleCnt="5">
        <dgm:presLayoutVars>
          <dgm:chMax val="1"/>
          <dgm:bulletEnabled val="1"/>
        </dgm:presLayoutVars>
      </dgm:prSet>
      <dgm:spPr/>
      <dgm:t>
        <a:bodyPr/>
        <a:lstStyle/>
        <a:p>
          <a:endParaRPr lang="es-ES"/>
        </a:p>
      </dgm:t>
    </dgm:pt>
    <dgm:pt modelId="{217B006C-8EDE-4109-B625-355EAE4A1236}" type="pres">
      <dgm:prSet presAssocID="{7A4AC5AC-615A-47F2-98CA-4441A69763B0}" presName="descendantText" presStyleLbl="alignAccFollowNode1" presStyleIdx="3" presStyleCnt="5">
        <dgm:presLayoutVars>
          <dgm:bulletEnabled val="1"/>
        </dgm:presLayoutVars>
      </dgm:prSet>
      <dgm:spPr/>
      <dgm:t>
        <a:bodyPr/>
        <a:lstStyle/>
        <a:p>
          <a:endParaRPr lang="es-ES"/>
        </a:p>
      </dgm:t>
    </dgm:pt>
    <dgm:pt modelId="{336FD436-7438-4741-AC22-3E5735FB22E6}" type="pres">
      <dgm:prSet presAssocID="{A2EFF3E3-758B-40DE-BABB-38CA46250957}" presName="sp" presStyleCnt="0"/>
      <dgm:spPr/>
    </dgm:pt>
    <dgm:pt modelId="{D713746B-59BB-4230-A2AD-3A38FC096C26}" type="pres">
      <dgm:prSet presAssocID="{C713B3FC-CB37-41DE-A9CC-39C5E9E91212}" presName="linNode" presStyleCnt="0"/>
      <dgm:spPr/>
    </dgm:pt>
    <dgm:pt modelId="{A1D3F7EA-705E-40BF-85AF-105F8B247B98}" type="pres">
      <dgm:prSet presAssocID="{C713B3FC-CB37-41DE-A9CC-39C5E9E91212}" presName="parentText" presStyleLbl="node1" presStyleIdx="4" presStyleCnt="5">
        <dgm:presLayoutVars>
          <dgm:chMax val="1"/>
          <dgm:bulletEnabled val="1"/>
        </dgm:presLayoutVars>
      </dgm:prSet>
      <dgm:spPr/>
      <dgm:t>
        <a:bodyPr/>
        <a:lstStyle/>
        <a:p>
          <a:endParaRPr lang="es-ES"/>
        </a:p>
      </dgm:t>
    </dgm:pt>
    <dgm:pt modelId="{81A5B762-26EC-434D-AB65-DC3535255B29}" type="pres">
      <dgm:prSet presAssocID="{C713B3FC-CB37-41DE-A9CC-39C5E9E91212}" presName="descendantText" presStyleLbl="alignAccFollowNode1" presStyleIdx="4" presStyleCnt="5">
        <dgm:presLayoutVars>
          <dgm:bulletEnabled val="1"/>
        </dgm:presLayoutVars>
      </dgm:prSet>
      <dgm:spPr/>
      <dgm:t>
        <a:bodyPr/>
        <a:lstStyle/>
        <a:p>
          <a:endParaRPr lang="es-ES"/>
        </a:p>
      </dgm:t>
    </dgm:pt>
  </dgm:ptLst>
  <dgm:cxnLst>
    <dgm:cxn modelId="{D88B6FB0-5E6A-403E-BF99-10630444284A}" type="presOf" srcId="{6FA265ED-72BA-497F-A420-4485D3DD492C}" destId="{217B006C-8EDE-4109-B625-355EAE4A1236}" srcOrd="0" destOrd="1" presId="urn:microsoft.com/office/officeart/2005/8/layout/vList5"/>
    <dgm:cxn modelId="{79DDC2A9-FEEB-4188-BD67-1D984C41DE5A}" srcId="{7A4AC5AC-615A-47F2-98CA-4441A69763B0}" destId="{6DDBC5D1-2B19-44F4-803A-870C9DADE121}" srcOrd="0" destOrd="0" parTransId="{0F4C3364-EBD8-42CC-B702-C792C8B9573C}" sibTransId="{1ED1768E-E595-4BE1-9443-D959274DBD1F}"/>
    <dgm:cxn modelId="{7C830481-7BF2-4F06-8D99-12A57EC092DC}" type="presOf" srcId="{20D37905-14EF-41A2-9A5E-261C88C429F5}" destId="{81A5B762-26EC-434D-AB65-DC3535255B29}" srcOrd="0" destOrd="1" presId="urn:microsoft.com/office/officeart/2005/8/layout/vList5"/>
    <dgm:cxn modelId="{3F7486BF-C7B5-47C8-BCFC-E7C08AB439D0}" type="presOf" srcId="{6DDBC5D1-2B19-44F4-803A-870C9DADE121}" destId="{217B006C-8EDE-4109-B625-355EAE4A1236}" srcOrd="0" destOrd="0" presId="urn:microsoft.com/office/officeart/2005/8/layout/vList5"/>
    <dgm:cxn modelId="{FDF1E4A3-DC6C-471C-BF73-682E39D9B3E6}" srcId="{2BBD89AB-F20B-407D-8973-3C2CECDFABC5}" destId="{055C583D-17A4-47A1-99B1-1AA3453C4A15}" srcOrd="1" destOrd="0" parTransId="{74180B93-2840-4926-85CA-92FA73DE23F9}" sibTransId="{69E5DD61-69A7-4E6F-A53E-AD2D0B5D2C29}"/>
    <dgm:cxn modelId="{0B3CFDB2-5424-4AB6-A1B3-E1B361AEDC42}" type="presOf" srcId="{8BA965C3-933E-453B-A554-2E65E92EEC69}" destId="{81A5B762-26EC-434D-AB65-DC3535255B29}" srcOrd="0" destOrd="0" presId="urn:microsoft.com/office/officeart/2005/8/layout/vList5"/>
    <dgm:cxn modelId="{68C2DF04-3D88-49FE-9C1E-EEFAB1F821A2}" type="presOf" srcId="{6E31BE29-9A75-4B76-81E1-E849A649FD39}" destId="{395AF374-8F80-475A-A65E-8BEFC858836F}" srcOrd="0" destOrd="1" presId="urn:microsoft.com/office/officeart/2005/8/layout/vList5"/>
    <dgm:cxn modelId="{57383A32-D417-490A-AE1F-9104D3BC0150}" type="presOf" srcId="{E375A7D9-8986-4CC7-A4D7-943BE670A607}" destId="{42E6FAE1-EC1D-443E-8743-6A95E1332CA7}" srcOrd="0" destOrd="0" presId="urn:microsoft.com/office/officeart/2005/8/layout/vList5"/>
    <dgm:cxn modelId="{7AD036E2-1583-4B06-A541-3DB5A1F27908}" type="presOf" srcId="{CE580295-C31F-4F97-9276-A2D488BEC9F0}" destId="{C4C5D174-A6A4-40DC-9ADA-80E82852B2D0}" srcOrd="0" destOrd="0" presId="urn:microsoft.com/office/officeart/2005/8/layout/vList5"/>
    <dgm:cxn modelId="{1D485C87-92B5-4C8C-BBAD-1B6B5E6F1FDC}" type="presOf" srcId="{7A4AC5AC-615A-47F2-98CA-4441A69763B0}" destId="{5B64C58A-5DB2-4C50-BE2E-9D6885070A8F}" srcOrd="0" destOrd="0" presId="urn:microsoft.com/office/officeart/2005/8/layout/vList5"/>
    <dgm:cxn modelId="{054E0ACF-C99D-4CF7-9108-0C447EA2A153}" type="presOf" srcId="{C713B3FC-CB37-41DE-A9CC-39C5E9E91212}" destId="{A1D3F7EA-705E-40BF-85AF-105F8B247B98}" srcOrd="0" destOrd="0" presId="urn:microsoft.com/office/officeart/2005/8/layout/vList5"/>
    <dgm:cxn modelId="{C9F4251F-E9A2-4B67-96C3-E8C043FB082F}" srcId="{6449155B-1CF5-4096-B3E4-3D7C9965D375}" destId="{CE580295-C31F-4F97-9276-A2D488BEC9F0}" srcOrd="0" destOrd="0" parTransId="{F30BDCFD-3E98-474B-903F-6531A6292B1C}" sibTransId="{B488BDF2-78A2-4D5D-8AA2-138A246F0A4A}"/>
    <dgm:cxn modelId="{E94F92E9-FB26-4EB6-99D6-CA50A9C159F8}" srcId="{5E3E608F-EE4F-4C7B-8911-4836B8D29EF4}" destId="{6E31BE29-9A75-4B76-81E1-E849A649FD39}" srcOrd="1" destOrd="0" parTransId="{7A201903-FA08-4E1C-87B1-06261BD06EFA}" sibTransId="{A1311E3B-BB32-48C2-B3F7-5CB09F706CEB}"/>
    <dgm:cxn modelId="{B9144411-4B9E-47C6-87FC-8E426D0EA4D8}" type="presOf" srcId="{055C583D-17A4-47A1-99B1-1AA3453C4A15}" destId="{42E6FAE1-EC1D-443E-8743-6A95E1332CA7}" srcOrd="0" destOrd="1" presId="urn:microsoft.com/office/officeart/2005/8/layout/vList5"/>
    <dgm:cxn modelId="{A71852A5-B395-4A13-874F-F58D794A6D34}" srcId="{8A782F09-BD37-4905-9D07-6D23C4FAE36B}" destId="{C713B3FC-CB37-41DE-A9CC-39C5E9E91212}" srcOrd="4" destOrd="0" parTransId="{88CC5A4C-6478-4172-AFE9-2FDF21082038}" sibTransId="{97F3F3D7-A0E9-45B4-8407-277474FA335B}"/>
    <dgm:cxn modelId="{3EC32D5D-73AA-42E7-82C6-BC91B2F4222D}" srcId="{8A782F09-BD37-4905-9D07-6D23C4FAE36B}" destId="{7A4AC5AC-615A-47F2-98CA-4441A69763B0}" srcOrd="3" destOrd="0" parTransId="{50CB0E73-6B81-4641-A697-DFE58202437F}" sibTransId="{A2EFF3E3-758B-40DE-BABB-38CA46250957}"/>
    <dgm:cxn modelId="{22E28FFB-4815-4E66-A4EB-4E38728DE9D1}" srcId="{8A782F09-BD37-4905-9D07-6D23C4FAE36B}" destId="{6449155B-1CF5-4096-B3E4-3D7C9965D375}" srcOrd="2" destOrd="0" parTransId="{BBF9E1FD-8886-4C91-BF29-0A820A362E22}" sibTransId="{F79E75F4-D4B3-4016-A9A2-A35910D9F3DF}"/>
    <dgm:cxn modelId="{A9A8FD53-F9A0-4AB2-80EC-D400F9B3154F}" srcId="{7A4AC5AC-615A-47F2-98CA-4441A69763B0}" destId="{6FA265ED-72BA-497F-A420-4485D3DD492C}" srcOrd="1" destOrd="0" parTransId="{7B491C82-35F0-47DA-B517-7005FBB31886}" sibTransId="{41A5021B-283B-490D-B27F-EBB6C62F0E26}"/>
    <dgm:cxn modelId="{EDF868B1-9DE3-477F-87EE-D06260E498B2}" srcId="{2BBD89AB-F20B-407D-8973-3C2CECDFABC5}" destId="{E375A7D9-8986-4CC7-A4D7-943BE670A607}" srcOrd="0" destOrd="0" parTransId="{56FCF0F8-F616-434F-AE7D-C4EDE7DA5C57}" sibTransId="{AAE5B0CA-8E50-4AE1-9159-537C07208370}"/>
    <dgm:cxn modelId="{17D2C52E-38E2-4C56-9DB1-645D3CD646AC}" srcId="{8A782F09-BD37-4905-9D07-6D23C4FAE36B}" destId="{5E3E608F-EE4F-4C7B-8911-4836B8D29EF4}" srcOrd="1" destOrd="0" parTransId="{6A5B5FD3-89AC-4802-8C52-09DCD1DA880E}" sibTransId="{0B1E687F-E1B5-4F8A-9513-3C58618D0397}"/>
    <dgm:cxn modelId="{0038A20C-15A6-4D4C-8100-0733D9112C6E}" type="presOf" srcId="{2DC8CBC5-34B2-4513-B68D-88355055CB72}" destId="{395AF374-8F80-475A-A65E-8BEFC858836F}" srcOrd="0" destOrd="0" presId="urn:microsoft.com/office/officeart/2005/8/layout/vList5"/>
    <dgm:cxn modelId="{2FF59533-D7C0-4439-BAB9-E785CE2081E8}" srcId="{C713B3FC-CB37-41DE-A9CC-39C5E9E91212}" destId="{20D37905-14EF-41A2-9A5E-261C88C429F5}" srcOrd="1" destOrd="0" parTransId="{74FAAC8F-552B-43CA-9EF8-A45C36BF53C8}" sibTransId="{EB7C7474-1A8F-4332-9346-BFD6BE01446B}"/>
    <dgm:cxn modelId="{34EB4A23-A20D-4EFA-B587-7E1EB6B2F97F}" type="presOf" srcId="{6449155B-1CF5-4096-B3E4-3D7C9965D375}" destId="{D948D3E8-C233-413F-8AE2-C10E020214EF}" srcOrd="0" destOrd="0" presId="urn:microsoft.com/office/officeart/2005/8/layout/vList5"/>
    <dgm:cxn modelId="{47C78F7B-6AB5-4741-916E-EFB5BD6EC490}" srcId="{C713B3FC-CB37-41DE-A9CC-39C5E9E91212}" destId="{8BA965C3-933E-453B-A554-2E65E92EEC69}" srcOrd="0" destOrd="0" parTransId="{E8A6E5EE-2230-4BBE-A908-415E1DD3F895}" sibTransId="{4EF209F8-DD80-4F72-89EB-7C884A91FA6F}"/>
    <dgm:cxn modelId="{797AEDE9-7A6B-4781-86C1-F33D2F506B32}" srcId="{5E3E608F-EE4F-4C7B-8911-4836B8D29EF4}" destId="{2DC8CBC5-34B2-4513-B68D-88355055CB72}" srcOrd="0" destOrd="0" parTransId="{28B10BF1-F99F-4778-AD5D-8526E1913E43}" sibTransId="{AD774D9E-EE42-49D8-8037-29FD2171042D}"/>
    <dgm:cxn modelId="{2586A009-2583-4BDA-A2B7-A02B035065F5}" type="presOf" srcId="{2BBD89AB-F20B-407D-8973-3C2CECDFABC5}" destId="{95B1ED7B-96C6-4BA4-AF91-17E61BA1C43C}" srcOrd="0" destOrd="0" presId="urn:microsoft.com/office/officeart/2005/8/layout/vList5"/>
    <dgm:cxn modelId="{B175468D-FC81-4FF6-A3D2-C5E406736FD9}" type="presOf" srcId="{BEAB292A-93D8-4B67-9987-C4C088D0D9A8}" destId="{C4C5D174-A6A4-40DC-9ADA-80E82852B2D0}" srcOrd="0" destOrd="1" presId="urn:microsoft.com/office/officeart/2005/8/layout/vList5"/>
    <dgm:cxn modelId="{E794F40F-3792-41E4-94D4-733C74DD3BCB}" type="presOf" srcId="{5E3E608F-EE4F-4C7B-8911-4836B8D29EF4}" destId="{CD8A40EE-8C90-47D0-9942-E4899B3B1BEF}" srcOrd="0" destOrd="0" presId="urn:microsoft.com/office/officeart/2005/8/layout/vList5"/>
    <dgm:cxn modelId="{0998A93B-810E-415E-9BC2-E57ABFC43F7E}" type="presOf" srcId="{8A782F09-BD37-4905-9D07-6D23C4FAE36B}" destId="{7A71112B-E420-44C6-9B86-D750B0DBCB5C}" srcOrd="0" destOrd="0" presId="urn:microsoft.com/office/officeart/2005/8/layout/vList5"/>
    <dgm:cxn modelId="{54426BC4-942B-4825-9179-04DE4430E444}" srcId="{6449155B-1CF5-4096-B3E4-3D7C9965D375}" destId="{BEAB292A-93D8-4B67-9987-C4C088D0D9A8}" srcOrd="1" destOrd="0" parTransId="{C43182A6-E440-45C7-B967-83C826782722}" sibTransId="{950CF89D-CEF5-48B1-927F-0019B0B805B2}"/>
    <dgm:cxn modelId="{9DFB4E3E-B4A7-4D91-8466-3C772A0A81F2}" srcId="{8A782F09-BD37-4905-9D07-6D23C4FAE36B}" destId="{2BBD89AB-F20B-407D-8973-3C2CECDFABC5}" srcOrd="0" destOrd="0" parTransId="{10ACC1EE-5D14-4202-B584-243354EB93D1}" sibTransId="{0A8A5B37-A902-429C-A2B9-DCEFAE51646B}"/>
    <dgm:cxn modelId="{D2AB660C-9962-4E34-BA89-DEF132D038FC}" type="presParOf" srcId="{7A71112B-E420-44C6-9B86-D750B0DBCB5C}" destId="{3113CEAD-4830-4B7D-AAB5-06FED689CE66}" srcOrd="0" destOrd="0" presId="urn:microsoft.com/office/officeart/2005/8/layout/vList5"/>
    <dgm:cxn modelId="{29BC2B8C-778B-4BD5-828F-C15F194C016E}" type="presParOf" srcId="{3113CEAD-4830-4B7D-AAB5-06FED689CE66}" destId="{95B1ED7B-96C6-4BA4-AF91-17E61BA1C43C}" srcOrd="0" destOrd="0" presId="urn:microsoft.com/office/officeart/2005/8/layout/vList5"/>
    <dgm:cxn modelId="{8A5B55BD-1EBF-41B6-90A1-7508A9A89341}" type="presParOf" srcId="{3113CEAD-4830-4B7D-AAB5-06FED689CE66}" destId="{42E6FAE1-EC1D-443E-8743-6A95E1332CA7}" srcOrd="1" destOrd="0" presId="urn:microsoft.com/office/officeart/2005/8/layout/vList5"/>
    <dgm:cxn modelId="{D669CDAA-F368-4EE6-8271-7F1609BD4BF6}" type="presParOf" srcId="{7A71112B-E420-44C6-9B86-D750B0DBCB5C}" destId="{6BA5C2EC-B47C-42D1-B630-206BCA8496B5}" srcOrd="1" destOrd="0" presId="urn:microsoft.com/office/officeart/2005/8/layout/vList5"/>
    <dgm:cxn modelId="{C11BEB2C-7045-4AC5-9BC0-41A24CA1F0AF}" type="presParOf" srcId="{7A71112B-E420-44C6-9B86-D750B0DBCB5C}" destId="{AA05A68C-F26C-4895-9EFC-A019CE539A1C}" srcOrd="2" destOrd="0" presId="urn:microsoft.com/office/officeart/2005/8/layout/vList5"/>
    <dgm:cxn modelId="{2C62E9B3-CEA4-4871-B273-6D66C79EDA7C}" type="presParOf" srcId="{AA05A68C-F26C-4895-9EFC-A019CE539A1C}" destId="{CD8A40EE-8C90-47D0-9942-E4899B3B1BEF}" srcOrd="0" destOrd="0" presId="urn:microsoft.com/office/officeart/2005/8/layout/vList5"/>
    <dgm:cxn modelId="{1638BFF5-F8B0-4096-9D3F-281BC24CC34A}" type="presParOf" srcId="{AA05A68C-F26C-4895-9EFC-A019CE539A1C}" destId="{395AF374-8F80-475A-A65E-8BEFC858836F}" srcOrd="1" destOrd="0" presId="urn:microsoft.com/office/officeart/2005/8/layout/vList5"/>
    <dgm:cxn modelId="{78D9E8E2-56DB-478C-92BD-ADAE7F0787D4}" type="presParOf" srcId="{7A71112B-E420-44C6-9B86-D750B0DBCB5C}" destId="{9BF89B49-39C9-416F-9721-6E59F43124F4}" srcOrd="3" destOrd="0" presId="urn:microsoft.com/office/officeart/2005/8/layout/vList5"/>
    <dgm:cxn modelId="{4936B694-C939-41B4-A38F-CDAA1DD753E5}" type="presParOf" srcId="{7A71112B-E420-44C6-9B86-D750B0DBCB5C}" destId="{131167FC-608D-494E-B006-B2FAB6BD8C6A}" srcOrd="4" destOrd="0" presId="urn:microsoft.com/office/officeart/2005/8/layout/vList5"/>
    <dgm:cxn modelId="{E36DFD60-E436-4964-B917-A446395D9CBC}" type="presParOf" srcId="{131167FC-608D-494E-B006-B2FAB6BD8C6A}" destId="{D948D3E8-C233-413F-8AE2-C10E020214EF}" srcOrd="0" destOrd="0" presId="urn:microsoft.com/office/officeart/2005/8/layout/vList5"/>
    <dgm:cxn modelId="{A9279AD3-78FE-4C2C-AAD8-AB29C2A564BA}" type="presParOf" srcId="{131167FC-608D-494E-B006-B2FAB6BD8C6A}" destId="{C4C5D174-A6A4-40DC-9ADA-80E82852B2D0}" srcOrd="1" destOrd="0" presId="urn:microsoft.com/office/officeart/2005/8/layout/vList5"/>
    <dgm:cxn modelId="{4E12CC1F-DEEB-4527-B2C5-1E46B1168BBA}" type="presParOf" srcId="{7A71112B-E420-44C6-9B86-D750B0DBCB5C}" destId="{E3897082-EA41-4BFA-9086-01F4DB0095BF}" srcOrd="5" destOrd="0" presId="urn:microsoft.com/office/officeart/2005/8/layout/vList5"/>
    <dgm:cxn modelId="{C688C429-86E7-418D-BE01-33F0BC313A39}" type="presParOf" srcId="{7A71112B-E420-44C6-9B86-D750B0DBCB5C}" destId="{34A4C57D-B4C4-4463-9006-A669BC008B83}" srcOrd="6" destOrd="0" presId="urn:microsoft.com/office/officeart/2005/8/layout/vList5"/>
    <dgm:cxn modelId="{2309A58A-176C-42E4-B351-0738BE796ECC}" type="presParOf" srcId="{34A4C57D-B4C4-4463-9006-A669BC008B83}" destId="{5B64C58A-5DB2-4C50-BE2E-9D6885070A8F}" srcOrd="0" destOrd="0" presId="urn:microsoft.com/office/officeart/2005/8/layout/vList5"/>
    <dgm:cxn modelId="{4896F4E0-72A8-464C-BB2C-0094F9CC0A63}" type="presParOf" srcId="{34A4C57D-B4C4-4463-9006-A669BC008B83}" destId="{217B006C-8EDE-4109-B625-355EAE4A1236}" srcOrd="1" destOrd="0" presId="urn:microsoft.com/office/officeart/2005/8/layout/vList5"/>
    <dgm:cxn modelId="{9AF7C4E5-4C74-4B4D-B362-BB650123208D}" type="presParOf" srcId="{7A71112B-E420-44C6-9B86-D750B0DBCB5C}" destId="{336FD436-7438-4741-AC22-3E5735FB22E6}" srcOrd="7" destOrd="0" presId="urn:microsoft.com/office/officeart/2005/8/layout/vList5"/>
    <dgm:cxn modelId="{6238DE59-29A1-49C7-9769-8B1A0CF7741B}" type="presParOf" srcId="{7A71112B-E420-44C6-9B86-D750B0DBCB5C}" destId="{D713746B-59BB-4230-A2AD-3A38FC096C26}" srcOrd="8" destOrd="0" presId="urn:microsoft.com/office/officeart/2005/8/layout/vList5"/>
    <dgm:cxn modelId="{647EF8D2-1C77-4DF8-B064-0F00D42DEBB8}" type="presParOf" srcId="{D713746B-59BB-4230-A2AD-3A38FC096C26}" destId="{A1D3F7EA-705E-40BF-85AF-105F8B247B98}" srcOrd="0" destOrd="0" presId="urn:microsoft.com/office/officeart/2005/8/layout/vList5"/>
    <dgm:cxn modelId="{4CAD4BF3-175B-4C6E-BA74-D1BC0A9E7071}" type="presParOf" srcId="{D713746B-59BB-4230-A2AD-3A38FC096C26}" destId="{81A5B762-26EC-434D-AB65-DC3535255B2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087E224-7307-4333-8865-C78BE1B44850}" type="doc">
      <dgm:prSet loTypeId="urn:microsoft.com/office/officeart/2005/8/layout/hProcess9" loCatId="process" qsTypeId="urn:microsoft.com/office/officeart/2005/8/quickstyle/simple4" qsCatId="simple" csTypeId="urn:microsoft.com/office/officeart/2005/8/colors/colorful2" csCatId="colorful" phldr="1"/>
      <dgm:spPr/>
    </dgm:pt>
    <dgm:pt modelId="{335B5AB0-E9BC-4E83-B56B-A923624EC1F5}">
      <dgm:prSet phldrT="[Texto]"/>
      <dgm:spPr/>
      <dgm:t>
        <a:bodyPr/>
        <a:lstStyle/>
        <a:p>
          <a:r>
            <a:rPr lang="es-ES" dirty="0" smtClean="0"/>
            <a:t>Obtención</a:t>
          </a:r>
          <a:endParaRPr lang="es-ES" dirty="0"/>
        </a:p>
      </dgm:t>
    </dgm:pt>
    <dgm:pt modelId="{0A70F286-617B-4E85-812D-9779AEF7C2D8}" type="parTrans" cxnId="{F3B1563C-86A9-44C8-9AFB-D26C35912EF8}">
      <dgm:prSet/>
      <dgm:spPr/>
      <dgm:t>
        <a:bodyPr/>
        <a:lstStyle/>
        <a:p>
          <a:endParaRPr lang="es-ES"/>
        </a:p>
      </dgm:t>
    </dgm:pt>
    <dgm:pt modelId="{F2E4EFF2-7BBB-4AD1-B4EF-FE7937510066}" type="sibTrans" cxnId="{F3B1563C-86A9-44C8-9AFB-D26C35912EF8}">
      <dgm:prSet/>
      <dgm:spPr/>
      <dgm:t>
        <a:bodyPr/>
        <a:lstStyle/>
        <a:p>
          <a:endParaRPr lang="es-ES"/>
        </a:p>
      </dgm:t>
    </dgm:pt>
    <dgm:pt modelId="{8D4F68E3-093A-4FF8-A2FF-08958BCA66B8}">
      <dgm:prSet phldrT="[Texto]"/>
      <dgm:spPr/>
      <dgm:t>
        <a:bodyPr/>
        <a:lstStyle/>
        <a:p>
          <a:r>
            <a:rPr lang="es-ES" dirty="0" smtClean="0"/>
            <a:t>Limpieza</a:t>
          </a:r>
          <a:endParaRPr lang="es-ES" dirty="0"/>
        </a:p>
      </dgm:t>
    </dgm:pt>
    <dgm:pt modelId="{E1942D70-AB46-454F-99A8-4CC2AD611143}" type="parTrans" cxnId="{223B0237-FBDC-4B05-94DC-223223938641}">
      <dgm:prSet/>
      <dgm:spPr/>
      <dgm:t>
        <a:bodyPr/>
        <a:lstStyle/>
        <a:p>
          <a:endParaRPr lang="es-ES"/>
        </a:p>
      </dgm:t>
    </dgm:pt>
    <dgm:pt modelId="{788F4FD0-DD1E-4FB5-8F5F-8F5A3B66DE37}" type="sibTrans" cxnId="{223B0237-FBDC-4B05-94DC-223223938641}">
      <dgm:prSet/>
      <dgm:spPr/>
      <dgm:t>
        <a:bodyPr/>
        <a:lstStyle/>
        <a:p>
          <a:endParaRPr lang="es-ES"/>
        </a:p>
      </dgm:t>
    </dgm:pt>
    <dgm:pt modelId="{57F6B30A-30F3-4209-B590-172FFFAD522C}">
      <dgm:prSet phldrT="[Texto]"/>
      <dgm:spPr/>
      <dgm:t>
        <a:bodyPr/>
        <a:lstStyle/>
        <a:p>
          <a:r>
            <a:rPr lang="es-ES" dirty="0" smtClean="0"/>
            <a:t>Formateado</a:t>
          </a:r>
          <a:endParaRPr lang="es-ES" dirty="0"/>
        </a:p>
      </dgm:t>
    </dgm:pt>
    <dgm:pt modelId="{258B2C9F-176F-4B28-BC3A-FDDEC15EB073}" type="parTrans" cxnId="{CC5F6F71-2FD0-4F0A-A73B-C9EC1B8489F9}">
      <dgm:prSet/>
      <dgm:spPr/>
      <dgm:t>
        <a:bodyPr/>
        <a:lstStyle/>
        <a:p>
          <a:endParaRPr lang="es-ES"/>
        </a:p>
      </dgm:t>
    </dgm:pt>
    <dgm:pt modelId="{8628AE2F-9642-439F-81AD-9CBA83B5BE56}" type="sibTrans" cxnId="{CC5F6F71-2FD0-4F0A-A73B-C9EC1B8489F9}">
      <dgm:prSet/>
      <dgm:spPr/>
      <dgm:t>
        <a:bodyPr/>
        <a:lstStyle/>
        <a:p>
          <a:endParaRPr lang="es-ES"/>
        </a:p>
      </dgm:t>
    </dgm:pt>
    <dgm:pt modelId="{2E6DAED8-E629-4B0E-85CC-81BB3D154F0E}" type="pres">
      <dgm:prSet presAssocID="{9087E224-7307-4333-8865-C78BE1B44850}" presName="CompostProcess" presStyleCnt="0">
        <dgm:presLayoutVars>
          <dgm:dir/>
          <dgm:resizeHandles val="exact"/>
        </dgm:presLayoutVars>
      </dgm:prSet>
      <dgm:spPr/>
    </dgm:pt>
    <dgm:pt modelId="{6E5AFE56-A01A-495B-8915-70E0F179D7B6}" type="pres">
      <dgm:prSet presAssocID="{9087E224-7307-4333-8865-C78BE1B44850}" presName="arrow" presStyleLbl="bgShp" presStyleIdx="0" presStyleCnt="1"/>
      <dgm:spPr/>
    </dgm:pt>
    <dgm:pt modelId="{A1B04678-E3BE-4CD6-80B0-92565FBE2C4E}" type="pres">
      <dgm:prSet presAssocID="{9087E224-7307-4333-8865-C78BE1B44850}" presName="linearProcess" presStyleCnt="0"/>
      <dgm:spPr/>
    </dgm:pt>
    <dgm:pt modelId="{075F343B-CE78-4270-9961-71F3B0B25C3C}" type="pres">
      <dgm:prSet presAssocID="{335B5AB0-E9BC-4E83-B56B-A923624EC1F5}" presName="textNode" presStyleLbl="node1" presStyleIdx="0" presStyleCnt="3">
        <dgm:presLayoutVars>
          <dgm:bulletEnabled val="1"/>
        </dgm:presLayoutVars>
      </dgm:prSet>
      <dgm:spPr/>
      <dgm:t>
        <a:bodyPr/>
        <a:lstStyle/>
        <a:p>
          <a:endParaRPr lang="es-ES"/>
        </a:p>
      </dgm:t>
    </dgm:pt>
    <dgm:pt modelId="{DE904E05-6EAF-4C19-9753-CF8F3C10E50B}" type="pres">
      <dgm:prSet presAssocID="{F2E4EFF2-7BBB-4AD1-B4EF-FE7937510066}" presName="sibTrans" presStyleCnt="0"/>
      <dgm:spPr/>
    </dgm:pt>
    <dgm:pt modelId="{8B92286A-FF45-4CF8-BC3E-72B17C46E179}" type="pres">
      <dgm:prSet presAssocID="{8D4F68E3-093A-4FF8-A2FF-08958BCA66B8}" presName="textNode" presStyleLbl="node1" presStyleIdx="1" presStyleCnt="3">
        <dgm:presLayoutVars>
          <dgm:bulletEnabled val="1"/>
        </dgm:presLayoutVars>
      </dgm:prSet>
      <dgm:spPr/>
      <dgm:t>
        <a:bodyPr/>
        <a:lstStyle/>
        <a:p>
          <a:endParaRPr lang="es-ES"/>
        </a:p>
      </dgm:t>
    </dgm:pt>
    <dgm:pt modelId="{58D4E8DE-80C7-4F13-B718-51C60CFAE304}" type="pres">
      <dgm:prSet presAssocID="{788F4FD0-DD1E-4FB5-8F5F-8F5A3B66DE37}" presName="sibTrans" presStyleCnt="0"/>
      <dgm:spPr/>
    </dgm:pt>
    <dgm:pt modelId="{05113B83-F651-40C0-AFCE-6F30F5C83768}" type="pres">
      <dgm:prSet presAssocID="{57F6B30A-30F3-4209-B590-172FFFAD522C}" presName="textNode" presStyleLbl="node1" presStyleIdx="2" presStyleCnt="3">
        <dgm:presLayoutVars>
          <dgm:bulletEnabled val="1"/>
        </dgm:presLayoutVars>
      </dgm:prSet>
      <dgm:spPr/>
      <dgm:t>
        <a:bodyPr/>
        <a:lstStyle/>
        <a:p>
          <a:endParaRPr lang="es-ES"/>
        </a:p>
      </dgm:t>
    </dgm:pt>
  </dgm:ptLst>
  <dgm:cxnLst>
    <dgm:cxn modelId="{E8D47256-3C8F-4A2C-B1B4-7D37E14D5082}" type="presOf" srcId="{8D4F68E3-093A-4FF8-A2FF-08958BCA66B8}" destId="{8B92286A-FF45-4CF8-BC3E-72B17C46E179}" srcOrd="0" destOrd="0" presId="urn:microsoft.com/office/officeart/2005/8/layout/hProcess9"/>
    <dgm:cxn modelId="{BCB45D44-B779-4027-A441-AD7A037EF654}" type="presOf" srcId="{57F6B30A-30F3-4209-B590-172FFFAD522C}" destId="{05113B83-F651-40C0-AFCE-6F30F5C83768}" srcOrd="0" destOrd="0" presId="urn:microsoft.com/office/officeart/2005/8/layout/hProcess9"/>
    <dgm:cxn modelId="{783D8092-99DA-42DE-B8F2-4A163F96FAFC}" type="presOf" srcId="{9087E224-7307-4333-8865-C78BE1B44850}" destId="{2E6DAED8-E629-4B0E-85CC-81BB3D154F0E}" srcOrd="0" destOrd="0" presId="urn:microsoft.com/office/officeart/2005/8/layout/hProcess9"/>
    <dgm:cxn modelId="{CC5F6F71-2FD0-4F0A-A73B-C9EC1B8489F9}" srcId="{9087E224-7307-4333-8865-C78BE1B44850}" destId="{57F6B30A-30F3-4209-B590-172FFFAD522C}" srcOrd="2" destOrd="0" parTransId="{258B2C9F-176F-4B28-BC3A-FDDEC15EB073}" sibTransId="{8628AE2F-9642-439F-81AD-9CBA83B5BE56}"/>
    <dgm:cxn modelId="{F3B1563C-86A9-44C8-9AFB-D26C35912EF8}" srcId="{9087E224-7307-4333-8865-C78BE1B44850}" destId="{335B5AB0-E9BC-4E83-B56B-A923624EC1F5}" srcOrd="0" destOrd="0" parTransId="{0A70F286-617B-4E85-812D-9779AEF7C2D8}" sibTransId="{F2E4EFF2-7BBB-4AD1-B4EF-FE7937510066}"/>
    <dgm:cxn modelId="{223B0237-FBDC-4B05-94DC-223223938641}" srcId="{9087E224-7307-4333-8865-C78BE1B44850}" destId="{8D4F68E3-093A-4FF8-A2FF-08958BCA66B8}" srcOrd="1" destOrd="0" parTransId="{E1942D70-AB46-454F-99A8-4CC2AD611143}" sibTransId="{788F4FD0-DD1E-4FB5-8F5F-8F5A3B66DE37}"/>
    <dgm:cxn modelId="{359C8E9C-A962-4FD7-BE13-DC72875331F9}" type="presOf" srcId="{335B5AB0-E9BC-4E83-B56B-A923624EC1F5}" destId="{075F343B-CE78-4270-9961-71F3B0B25C3C}" srcOrd="0" destOrd="0" presId="urn:microsoft.com/office/officeart/2005/8/layout/hProcess9"/>
    <dgm:cxn modelId="{57342123-1D83-43B5-910E-E10374434335}" type="presParOf" srcId="{2E6DAED8-E629-4B0E-85CC-81BB3D154F0E}" destId="{6E5AFE56-A01A-495B-8915-70E0F179D7B6}" srcOrd="0" destOrd="0" presId="urn:microsoft.com/office/officeart/2005/8/layout/hProcess9"/>
    <dgm:cxn modelId="{70F589DE-B5CD-45F9-A3D4-FA50CC994F55}" type="presParOf" srcId="{2E6DAED8-E629-4B0E-85CC-81BB3D154F0E}" destId="{A1B04678-E3BE-4CD6-80B0-92565FBE2C4E}" srcOrd="1" destOrd="0" presId="urn:microsoft.com/office/officeart/2005/8/layout/hProcess9"/>
    <dgm:cxn modelId="{68BA0D4A-287C-47E9-939C-A27A13D55A21}" type="presParOf" srcId="{A1B04678-E3BE-4CD6-80B0-92565FBE2C4E}" destId="{075F343B-CE78-4270-9961-71F3B0B25C3C}" srcOrd="0" destOrd="0" presId="urn:microsoft.com/office/officeart/2005/8/layout/hProcess9"/>
    <dgm:cxn modelId="{50F9C225-9F68-439A-B3AD-34ECA597F17C}" type="presParOf" srcId="{A1B04678-E3BE-4CD6-80B0-92565FBE2C4E}" destId="{DE904E05-6EAF-4C19-9753-CF8F3C10E50B}" srcOrd="1" destOrd="0" presId="urn:microsoft.com/office/officeart/2005/8/layout/hProcess9"/>
    <dgm:cxn modelId="{54C57622-8147-44BF-A2F3-6344A2BAF81E}" type="presParOf" srcId="{A1B04678-E3BE-4CD6-80B0-92565FBE2C4E}" destId="{8B92286A-FF45-4CF8-BC3E-72B17C46E179}" srcOrd="2" destOrd="0" presId="urn:microsoft.com/office/officeart/2005/8/layout/hProcess9"/>
    <dgm:cxn modelId="{B806FC2D-2715-456D-93E6-17735EDCF841}" type="presParOf" srcId="{A1B04678-E3BE-4CD6-80B0-92565FBE2C4E}" destId="{58D4E8DE-80C7-4F13-B718-51C60CFAE304}" srcOrd="3" destOrd="0" presId="urn:microsoft.com/office/officeart/2005/8/layout/hProcess9"/>
    <dgm:cxn modelId="{6F9BC980-5749-4FBD-B46F-5C915C6C0F1A}" type="presParOf" srcId="{A1B04678-E3BE-4CD6-80B0-92565FBE2C4E}" destId="{05113B83-F651-40C0-AFCE-6F30F5C83768}"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A782F09-BD37-4905-9D07-6D23C4FAE36B}" type="doc">
      <dgm:prSet loTypeId="urn:microsoft.com/office/officeart/2005/8/layout/vList5" loCatId="list" qsTypeId="urn:microsoft.com/office/officeart/2005/8/quickstyle/simple4" qsCatId="simple" csTypeId="urn:microsoft.com/office/officeart/2005/8/colors/colorful1#5" csCatId="colorful" phldr="1"/>
      <dgm:spPr/>
    </dgm:pt>
    <dgm:pt modelId="{5E3E608F-EE4F-4C7B-8911-4836B8D29EF4}">
      <dgm:prSet phldrT="[Texto]"/>
      <dgm:spPr/>
      <dgm:t>
        <a:bodyPr/>
        <a:lstStyle/>
        <a:p>
          <a:r>
            <a:rPr lang="es-ES" dirty="0" smtClean="0">
              <a:solidFill>
                <a:schemeClr val="tx1"/>
              </a:solidFill>
              <a:latin typeface="Garamond" pitchFamily="18" charset="0"/>
            </a:rPr>
            <a:t>Ingeniería de Características</a:t>
          </a:r>
          <a:endParaRPr lang="es-ES" dirty="0">
            <a:solidFill>
              <a:schemeClr val="tx1"/>
            </a:solidFill>
            <a:latin typeface="Garamond" pitchFamily="18" charset="0"/>
          </a:endParaRPr>
        </a:p>
      </dgm:t>
    </dgm:pt>
    <dgm:pt modelId="{6A5B5FD3-89AC-4802-8C52-09DCD1DA880E}" type="parTrans" cxnId="{17D2C52E-38E2-4C56-9DB1-645D3CD646AC}">
      <dgm:prSet/>
      <dgm:spPr/>
      <dgm:t>
        <a:bodyPr/>
        <a:lstStyle/>
        <a:p>
          <a:endParaRPr lang="es-ES">
            <a:solidFill>
              <a:schemeClr val="tx1"/>
            </a:solidFill>
            <a:latin typeface="Garamond" pitchFamily="18" charset="0"/>
          </a:endParaRPr>
        </a:p>
      </dgm:t>
    </dgm:pt>
    <dgm:pt modelId="{0B1E687F-E1B5-4F8A-9513-3C58618D0397}" type="sibTrans" cxnId="{17D2C52E-38E2-4C56-9DB1-645D3CD646AC}">
      <dgm:prSet/>
      <dgm:spPr/>
      <dgm:t>
        <a:bodyPr/>
        <a:lstStyle/>
        <a:p>
          <a:endParaRPr lang="es-ES">
            <a:solidFill>
              <a:schemeClr val="tx1"/>
            </a:solidFill>
            <a:latin typeface="Garamond" pitchFamily="18" charset="0"/>
          </a:endParaRPr>
        </a:p>
      </dgm:t>
    </dgm:pt>
    <dgm:pt modelId="{6449155B-1CF5-4096-B3E4-3D7C9965D375}">
      <dgm:prSet phldrT="[Texto]"/>
      <dgm:spPr/>
      <dgm:t>
        <a:bodyPr/>
        <a:lstStyle/>
        <a:p>
          <a:r>
            <a:rPr lang="es-ES" dirty="0" smtClean="0">
              <a:solidFill>
                <a:schemeClr val="tx1"/>
              </a:solidFill>
              <a:latin typeface="Garamond" pitchFamily="18" charset="0"/>
            </a:rPr>
            <a:t>Modelado</a:t>
          </a:r>
        </a:p>
      </dgm:t>
    </dgm:pt>
    <dgm:pt modelId="{BBF9E1FD-8886-4C91-BF29-0A820A362E22}" type="parTrans" cxnId="{22E28FFB-4815-4E66-A4EB-4E38728DE9D1}">
      <dgm:prSet/>
      <dgm:spPr/>
      <dgm:t>
        <a:bodyPr/>
        <a:lstStyle/>
        <a:p>
          <a:endParaRPr lang="es-ES">
            <a:solidFill>
              <a:schemeClr val="tx1"/>
            </a:solidFill>
            <a:latin typeface="Garamond" pitchFamily="18" charset="0"/>
          </a:endParaRPr>
        </a:p>
      </dgm:t>
    </dgm:pt>
    <dgm:pt modelId="{F79E75F4-D4B3-4016-A9A2-A35910D9F3DF}" type="sibTrans" cxnId="{22E28FFB-4815-4E66-A4EB-4E38728DE9D1}">
      <dgm:prSet/>
      <dgm:spPr/>
      <dgm:t>
        <a:bodyPr/>
        <a:lstStyle/>
        <a:p>
          <a:endParaRPr lang="es-ES">
            <a:solidFill>
              <a:schemeClr val="tx1"/>
            </a:solidFill>
            <a:latin typeface="Garamond" pitchFamily="18" charset="0"/>
          </a:endParaRPr>
        </a:p>
      </dgm:t>
    </dgm:pt>
    <dgm:pt modelId="{7A4AC5AC-615A-47F2-98CA-4441A69763B0}">
      <dgm:prSet phldrT="[Texto]"/>
      <dgm:spPr/>
      <dgm:t>
        <a:bodyPr/>
        <a:lstStyle/>
        <a:p>
          <a:r>
            <a:rPr lang="es-ES" dirty="0" smtClean="0">
              <a:solidFill>
                <a:schemeClr val="tx1"/>
              </a:solidFill>
              <a:latin typeface="Garamond" pitchFamily="18" charset="0"/>
            </a:rPr>
            <a:t>Medida de Rendimiento</a:t>
          </a:r>
        </a:p>
      </dgm:t>
    </dgm:pt>
    <dgm:pt modelId="{50CB0E73-6B81-4641-A697-DFE58202437F}" type="parTrans" cxnId="{3EC32D5D-73AA-42E7-82C6-BC91B2F4222D}">
      <dgm:prSet/>
      <dgm:spPr/>
      <dgm:t>
        <a:bodyPr/>
        <a:lstStyle/>
        <a:p>
          <a:endParaRPr lang="es-ES">
            <a:solidFill>
              <a:schemeClr val="tx1"/>
            </a:solidFill>
            <a:latin typeface="Garamond" pitchFamily="18" charset="0"/>
          </a:endParaRPr>
        </a:p>
      </dgm:t>
    </dgm:pt>
    <dgm:pt modelId="{A2EFF3E3-758B-40DE-BABB-38CA46250957}" type="sibTrans" cxnId="{3EC32D5D-73AA-42E7-82C6-BC91B2F4222D}">
      <dgm:prSet/>
      <dgm:spPr/>
      <dgm:t>
        <a:bodyPr/>
        <a:lstStyle/>
        <a:p>
          <a:endParaRPr lang="es-ES">
            <a:solidFill>
              <a:schemeClr val="tx1"/>
            </a:solidFill>
            <a:latin typeface="Garamond" pitchFamily="18" charset="0"/>
          </a:endParaRPr>
        </a:p>
      </dgm:t>
    </dgm:pt>
    <dgm:pt modelId="{2BBD89AB-F20B-407D-8973-3C2CECDFABC5}">
      <dgm:prSet phldrT="[Texto]"/>
      <dgm:spPr/>
      <dgm:t>
        <a:bodyPr/>
        <a:lstStyle/>
        <a:p>
          <a:r>
            <a:rPr lang="es-ES" dirty="0" smtClean="0">
              <a:solidFill>
                <a:schemeClr val="tx1"/>
              </a:solidFill>
              <a:latin typeface="Garamond" pitchFamily="18" charset="0"/>
            </a:rPr>
            <a:t>Preparación  de Datos</a:t>
          </a:r>
          <a:endParaRPr lang="es-ES" dirty="0">
            <a:solidFill>
              <a:schemeClr val="tx1"/>
            </a:solidFill>
            <a:latin typeface="Garamond" pitchFamily="18" charset="0"/>
          </a:endParaRPr>
        </a:p>
      </dgm:t>
    </dgm:pt>
    <dgm:pt modelId="{10ACC1EE-5D14-4202-B584-243354EB93D1}" type="parTrans" cxnId="{9DFB4E3E-B4A7-4D91-8466-3C772A0A81F2}">
      <dgm:prSet/>
      <dgm:spPr/>
      <dgm:t>
        <a:bodyPr/>
        <a:lstStyle/>
        <a:p>
          <a:endParaRPr lang="es-ES">
            <a:solidFill>
              <a:schemeClr val="tx1"/>
            </a:solidFill>
          </a:endParaRPr>
        </a:p>
      </dgm:t>
    </dgm:pt>
    <dgm:pt modelId="{0A8A5B37-A902-429C-A2B9-DCEFAE51646B}" type="sibTrans" cxnId="{9DFB4E3E-B4A7-4D91-8466-3C772A0A81F2}">
      <dgm:prSet/>
      <dgm:spPr/>
      <dgm:t>
        <a:bodyPr/>
        <a:lstStyle/>
        <a:p>
          <a:endParaRPr lang="es-ES">
            <a:solidFill>
              <a:schemeClr val="tx1"/>
            </a:solidFill>
          </a:endParaRPr>
        </a:p>
      </dgm:t>
    </dgm:pt>
    <dgm:pt modelId="{C713B3FC-CB37-41DE-A9CC-39C5E9E91212}">
      <dgm:prSet phldrT="[Texto]"/>
      <dgm:spPr/>
      <dgm:t>
        <a:bodyPr/>
        <a:lstStyle/>
        <a:p>
          <a:r>
            <a:rPr lang="es-ES" dirty="0" smtClean="0">
              <a:solidFill>
                <a:schemeClr val="tx1"/>
              </a:solidFill>
              <a:latin typeface="Garamond" pitchFamily="18" charset="0"/>
            </a:rPr>
            <a:t>Mejora de Rendimiento</a:t>
          </a:r>
        </a:p>
      </dgm:t>
    </dgm:pt>
    <dgm:pt modelId="{88CC5A4C-6478-4172-AFE9-2FDF21082038}" type="parTrans" cxnId="{A71852A5-B395-4A13-874F-F58D794A6D34}">
      <dgm:prSet/>
      <dgm:spPr/>
      <dgm:t>
        <a:bodyPr/>
        <a:lstStyle/>
        <a:p>
          <a:endParaRPr lang="es-ES"/>
        </a:p>
      </dgm:t>
    </dgm:pt>
    <dgm:pt modelId="{97F3F3D7-A0E9-45B4-8407-277474FA335B}" type="sibTrans" cxnId="{A71852A5-B395-4A13-874F-F58D794A6D34}">
      <dgm:prSet/>
      <dgm:spPr/>
      <dgm:t>
        <a:bodyPr/>
        <a:lstStyle/>
        <a:p>
          <a:endParaRPr lang="es-ES"/>
        </a:p>
      </dgm:t>
    </dgm:pt>
    <dgm:pt modelId="{E375A7D9-8986-4CC7-A4D7-943BE670A607}">
      <dgm:prSet phldrT="[Texto]"/>
      <dgm:spPr/>
      <dgm:t>
        <a:bodyPr/>
        <a:lstStyle/>
        <a:p>
          <a:r>
            <a:rPr lang="es-ES" dirty="0" smtClean="0">
              <a:solidFill>
                <a:schemeClr val="tx1"/>
              </a:solidFill>
              <a:latin typeface="Garamond" pitchFamily="18" charset="0"/>
            </a:rPr>
            <a:t>Importación</a:t>
          </a:r>
          <a:endParaRPr lang="es-ES" dirty="0">
            <a:solidFill>
              <a:schemeClr val="tx1"/>
            </a:solidFill>
            <a:latin typeface="Garamond" pitchFamily="18" charset="0"/>
          </a:endParaRPr>
        </a:p>
      </dgm:t>
    </dgm:pt>
    <dgm:pt modelId="{56FCF0F8-F616-434F-AE7D-C4EDE7DA5C57}" type="parTrans" cxnId="{EDF868B1-9DE3-477F-87EE-D06260E498B2}">
      <dgm:prSet/>
      <dgm:spPr/>
      <dgm:t>
        <a:bodyPr/>
        <a:lstStyle/>
        <a:p>
          <a:endParaRPr lang="es-ES"/>
        </a:p>
      </dgm:t>
    </dgm:pt>
    <dgm:pt modelId="{AAE5B0CA-8E50-4AE1-9159-537C07208370}" type="sibTrans" cxnId="{EDF868B1-9DE3-477F-87EE-D06260E498B2}">
      <dgm:prSet/>
      <dgm:spPr/>
      <dgm:t>
        <a:bodyPr/>
        <a:lstStyle/>
        <a:p>
          <a:endParaRPr lang="es-ES"/>
        </a:p>
      </dgm:t>
    </dgm:pt>
    <dgm:pt modelId="{055C583D-17A4-47A1-99B1-1AA3453C4A15}">
      <dgm:prSet phldrT="[Texto]"/>
      <dgm:spPr/>
      <dgm:t>
        <a:bodyPr/>
        <a:lstStyle/>
        <a:p>
          <a:r>
            <a:rPr lang="es-ES" dirty="0" smtClean="0">
              <a:solidFill>
                <a:schemeClr val="tx1"/>
              </a:solidFill>
              <a:latin typeface="Garamond" pitchFamily="18" charset="0"/>
            </a:rPr>
            <a:t>Limpieza</a:t>
          </a:r>
          <a:endParaRPr lang="es-ES" dirty="0">
            <a:solidFill>
              <a:schemeClr val="tx1"/>
            </a:solidFill>
            <a:latin typeface="Garamond" pitchFamily="18" charset="0"/>
          </a:endParaRPr>
        </a:p>
      </dgm:t>
    </dgm:pt>
    <dgm:pt modelId="{74180B93-2840-4926-85CA-92FA73DE23F9}" type="parTrans" cxnId="{FDF1E4A3-DC6C-471C-BF73-682E39D9B3E6}">
      <dgm:prSet/>
      <dgm:spPr/>
      <dgm:t>
        <a:bodyPr/>
        <a:lstStyle/>
        <a:p>
          <a:endParaRPr lang="es-ES"/>
        </a:p>
      </dgm:t>
    </dgm:pt>
    <dgm:pt modelId="{69E5DD61-69A7-4E6F-A53E-AD2D0B5D2C29}" type="sibTrans" cxnId="{FDF1E4A3-DC6C-471C-BF73-682E39D9B3E6}">
      <dgm:prSet/>
      <dgm:spPr/>
      <dgm:t>
        <a:bodyPr/>
        <a:lstStyle/>
        <a:p>
          <a:endParaRPr lang="es-ES"/>
        </a:p>
      </dgm:t>
    </dgm:pt>
    <dgm:pt modelId="{2DC8CBC5-34B2-4513-B68D-88355055CB72}">
      <dgm:prSet phldrT="[Texto]"/>
      <dgm:spPr/>
      <dgm:t>
        <a:bodyPr/>
        <a:lstStyle/>
        <a:p>
          <a:r>
            <a:rPr lang="es-ES" dirty="0" smtClean="0">
              <a:solidFill>
                <a:schemeClr val="tx1"/>
              </a:solidFill>
              <a:latin typeface="Garamond" pitchFamily="18" charset="0"/>
            </a:rPr>
            <a:t>Datos Relevantes</a:t>
          </a:r>
          <a:endParaRPr lang="es-ES" dirty="0">
            <a:solidFill>
              <a:schemeClr val="tx1"/>
            </a:solidFill>
            <a:latin typeface="Garamond" pitchFamily="18" charset="0"/>
          </a:endParaRPr>
        </a:p>
      </dgm:t>
    </dgm:pt>
    <dgm:pt modelId="{28B10BF1-F99F-4778-AD5D-8526E1913E43}" type="parTrans" cxnId="{797AEDE9-7A6B-4781-86C1-F33D2F506B32}">
      <dgm:prSet/>
      <dgm:spPr/>
      <dgm:t>
        <a:bodyPr/>
        <a:lstStyle/>
        <a:p>
          <a:endParaRPr lang="es-ES"/>
        </a:p>
      </dgm:t>
    </dgm:pt>
    <dgm:pt modelId="{AD774D9E-EE42-49D8-8037-29FD2171042D}" type="sibTrans" cxnId="{797AEDE9-7A6B-4781-86C1-F33D2F506B32}">
      <dgm:prSet/>
      <dgm:spPr/>
      <dgm:t>
        <a:bodyPr/>
        <a:lstStyle/>
        <a:p>
          <a:endParaRPr lang="es-ES"/>
        </a:p>
      </dgm:t>
    </dgm:pt>
    <dgm:pt modelId="{6E31BE29-9A75-4B76-81E1-E849A649FD39}">
      <dgm:prSet phldrT="[Texto]"/>
      <dgm:spPr/>
      <dgm:t>
        <a:bodyPr/>
        <a:lstStyle/>
        <a:p>
          <a:r>
            <a:rPr lang="es-ES" dirty="0" smtClean="0">
              <a:solidFill>
                <a:schemeClr val="tx1"/>
              </a:solidFill>
              <a:latin typeface="Garamond" pitchFamily="18" charset="0"/>
            </a:rPr>
            <a:t>Datos Útiles</a:t>
          </a:r>
          <a:endParaRPr lang="es-ES" dirty="0">
            <a:solidFill>
              <a:schemeClr val="tx1"/>
            </a:solidFill>
            <a:latin typeface="Garamond" pitchFamily="18" charset="0"/>
          </a:endParaRPr>
        </a:p>
      </dgm:t>
    </dgm:pt>
    <dgm:pt modelId="{7A201903-FA08-4E1C-87B1-06261BD06EFA}" type="parTrans" cxnId="{E94F92E9-FB26-4EB6-99D6-CA50A9C159F8}">
      <dgm:prSet/>
      <dgm:spPr/>
      <dgm:t>
        <a:bodyPr/>
        <a:lstStyle/>
        <a:p>
          <a:endParaRPr lang="es-ES"/>
        </a:p>
      </dgm:t>
    </dgm:pt>
    <dgm:pt modelId="{A1311E3B-BB32-48C2-B3F7-5CB09F706CEB}" type="sibTrans" cxnId="{E94F92E9-FB26-4EB6-99D6-CA50A9C159F8}">
      <dgm:prSet/>
      <dgm:spPr/>
      <dgm:t>
        <a:bodyPr/>
        <a:lstStyle/>
        <a:p>
          <a:endParaRPr lang="es-ES"/>
        </a:p>
      </dgm:t>
    </dgm:pt>
    <dgm:pt modelId="{CE580295-C31F-4F97-9276-A2D488BEC9F0}">
      <dgm:prSet phldrT="[Texto]"/>
      <dgm:spPr/>
      <dgm:t>
        <a:bodyPr/>
        <a:lstStyle/>
        <a:p>
          <a:r>
            <a:rPr lang="es-ES" dirty="0" smtClean="0">
              <a:solidFill>
                <a:schemeClr val="tx1"/>
              </a:solidFill>
              <a:latin typeface="Garamond" pitchFamily="18" charset="0"/>
            </a:rPr>
            <a:t>Tipos de Algoritmos</a:t>
          </a:r>
        </a:p>
      </dgm:t>
    </dgm:pt>
    <dgm:pt modelId="{F30BDCFD-3E98-474B-903F-6531A6292B1C}" type="parTrans" cxnId="{C9F4251F-E9A2-4B67-96C3-E8C043FB082F}">
      <dgm:prSet/>
      <dgm:spPr/>
      <dgm:t>
        <a:bodyPr/>
        <a:lstStyle/>
        <a:p>
          <a:endParaRPr lang="es-ES"/>
        </a:p>
      </dgm:t>
    </dgm:pt>
    <dgm:pt modelId="{B488BDF2-78A2-4D5D-8AA2-138A246F0A4A}" type="sibTrans" cxnId="{C9F4251F-E9A2-4B67-96C3-E8C043FB082F}">
      <dgm:prSet/>
      <dgm:spPr/>
      <dgm:t>
        <a:bodyPr/>
        <a:lstStyle/>
        <a:p>
          <a:endParaRPr lang="es-ES"/>
        </a:p>
      </dgm:t>
    </dgm:pt>
    <dgm:pt modelId="{BEAB292A-93D8-4B67-9987-C4C088D0D9A8}">
      <dgm:prSet phldrT="[Texto]"/>
      <dgm:spPr/>
      <dgm:t>
        <a:bodyPr/>
        <a:lstStyle/>
        <a:p>
          <a:r>
            <a:rPr lang="es-ES" dirty="0" smtClean="0">
              <a:solidFill>
                <a:schemeClr val="tx1"/>
              </a:solidFill>
              <a:latin typeface="Garamond" pitchFamily="18" charset="0"/>
            </a:rPr>
            <a:t>Cómo se elige el adecuado</a:t>
          </a:r>
        </a:p>
      </dgm:t>
    </dgm:pt>
    <dgm:pt modelId="{C43182A6-E440-45C7-B967-83C826782722}" type="parTrans" cxnId="{54426BC4-942B-4825-9179-04DE4430E444}">
      <dgm:prSet/>
      <dgm:spPr/>
      <dgm:t>
        <a:bodyPr/>
        <a:lstStyle/>
        <a:p>
          <a:endParaRPr lang="es-ES"/>
        </a:p>
      </dgm:t>
    </dgm:pt>
    <dgm:pt modelId="{950CF89D-CEF5-48B1-927F-0019B0B805B2}" type="sibTrans" cxnId="{54426BC4-942B-4825-9179-04DE4430E444}">
      <dgm:prSet/>
      <dgm:spPr/>
      <dgm:t>
        <a:bodyPr/>
        <a:lstStyle/>
        <a:p>
          <a:endParaRPr lang="es-ES"/>
        </a:p>
      </dgm:t>
    </dgm:pt>
    <dgm:pt modelId="{6DDBC5D1-2B19-44F4-803A-870C9DADE121}">
      <dgm:prSet phldrT="[Texto]"/>
      <dgm:spPr/>
      <dgm:t>
        <a:bodyPr/>
        <a:lstStyle/>
        <a:p>
          <a:r>
            <a:rPr lang="es-ES" dirty="0" smtClean="0">
              <a:solidFill>
                <a:schemeClr val="tx1"/>
              </a:solidFill>
              <a:latin typeface="Garamond" pitchFamily="18" charset="0"/>
            </a:rPr>
            <a:t>Métodos para medir el rendimiento</a:t>
          </a:r>
        </a:p>
      </dgm:t>
    </dgm:pt>
    <dgm:pt modelId="{0F4C3364-EBD8-42CC-B702-C792C8B9573C}" type="parTrans" cxnId="{79DDC2A9-FEEB-4188-BD67-1D984C41DE5A}">
      <dgm:prSet/>
      <dgm:spPr/>
      <dgm:t>
        <a:bodyPr/>
        <a:lstStyle/>
        <a:p>
          <a:endParaRPr lang="es-ES"/>
        </a:p>
      </dgm:t>
    </dgm:pt>
    <dgm:pt modelId="{1ED1768E-E595-4BE1-9443-D959274DBD1F}" type="sibTrans" cxnId="{79DDC2A9-FEEB-4188-BD67-1D984C41DE5A}">
      <dgm:prSet/>
      <dgm:spPr/>
      <dgm:t>
        <a:bodyPr/>
        <a:lstStyle/>
        <a:p>
          <a:endParaRPr lang="es-ES"/>
        </a:p>
      </dgm:t>
    </dgm:pt>
    <dgm:pt modelId="{6FA265ED-72BA-497F-A420-4485D3DD492C}">
      <dgm:prSet phldrT="[Texto]"/>
      <dgm:spPr/>
      <dgm:t>
        <a:bodyPr/>
        <a:lstStyle/>
        <a:p>
          <a:r>
            <a:rPr lang="es-ES" dirty="0" smtClean="0">
              <a:solidFill>
                <a:schemeClr val="tx1"/>
              </a:solidFill>
              <a:latin typeface="Garamond" pitchFamily="18" charset="0"/>
            </a:rPr>
            <a:t>Qué indicador usar</a:t>
          </a:r>
        </a:p>
      </dgm:t>
    </dgm:pt>
    <dgm:pt modelId="{7B491C82-35F0-47DA-B517-7005FBB31886}" type="parTrans" cxnId="{A9A8FD53-F9A0-4AB2-80EC-D400F9B3154F}">
      <dgm:prSet/>
      <dgm:spPr/>
      <dgm:t>
        <a:bodyPr/>
        <a:lstStyle/>
        <a:p>
          <a:endParaRPr lang="es-ES"/>
        </a:p>
      </dgm:t>
    </dgm:pt>
    <dgm:pt modelId="{41A5021B-283B-490D-B27F-EBB6C62F0E26}" type="sibTrans" cxnId="{A9A8FD53-F9A0-4AB2-80EC-D400F9B3154F}">
      <dgm:prSet/>
      <dgm:spPr/>
      <dgm:t>
        <a:bodyPr/>
        <a:lstStyle/>
        <a:p>
          <a:endParaRPr lang="es-ES"/>
        </a:p>
      </dgm:t>
    </dgm:pt>
    <dgm:pt modelId="{8BA965C3-933E-453B-A554-2E65E92EEC69}">
      <dgm:prSet phldrT="[Texto]"/>
      <dgm:spPr/>
      <dgm:t>
        <a:bodyPr/>
        <a:lstStyle/>
        <a:p>
          <a:r>
            <a:rPr lang="es-ES" dirty="0" smtClean="0">
              <a:solidFill>
                <a:schemeClr val="tx1"/>
              </a:solidFill>
              <a:latin typeface="Garamond" pitchFamily="18" charset="0"/>
            </a:rPr>
            <a:t>Porqué un modelo puede funcionar mal</a:t>
          </a:r>
        </a:p>
      </dgm:t>
    </dgm:pt>
    <dgm:pt modelId="{E8A6E5EE-2230-4BBE-A908-415E1DD3F895}" type="parTrans" cxnId="{47C78F7B-6AB5-4741-916E-EFB5BD6EC490}">
      <dgm:prSet/>
      <dgm:spPr/>
      <dgm:t>
        <a:bodyPr/>
        <a:lstStyle/>
        <a:p>
          <a:endParaRPr lang="es-ES"/>
        </a:p>
      </dgm:t>
    </dgm:pt>
    <dgm:pt modelId="{4EF209F8-DD80-4F72-89EB-7C884A91FA6F}" type="sibTrans" cxnId="{47C78F7B-6AB5-4741-916E-EFB5BD6EC490}">
      <dgm:prSet/>
      <dgm:spPr/>
      <dgm:t>
        <a:bodyPr/>
        <a:lstStyle/>
        <a:p>
          <a:endParaRPr lang="es-ES"/>
        </a:p>
      </dgm:t>
    </dgm:pt>
    <dgm:pt modelId="{20D37905-14EF-41A2-9A5E-261C88C429F5}">
      <dgm:prSet phldrT="[Texto]"/>
      <dgm:spPr/>
      <dgm:t>
        <a:bodyPr/>
        <a:lstStyle/>
        <a:p>
          <a:r>
            <a:rPr lang="es-ES" dirty="0" smtClean="0">
              <a:solidFill>
                <a:schemeClr val="tx1"/>
              </a:solidFill>
              <a:latin typeface="Garamond" pitchFamily="18" charset="0"/>
            </a:rPr>
            <a:t>Técnicas para mejorar un modelo</a:t>
          </a:r>
        </a:p>
      </dgm:t>
    </dgm:pt>
    <dgm:pt modelId="{74FAAC8F-552B-43CA-9EF8-A45C36BF53C8}" type="parTrans" cxnId="{2FF59533-D7C0-4439-BAB9-E785CE2081E8}">
      <dgm:prSet/>
      <dgm:spPr/>
      <dgm:t>
        <a:bodyPr/>
        <a:lstStyle/>
        <a:p>
          <a:endParaRPr lang="es-ES"/>
        </a:p>
      </dgm:t>
    </dgm:pt>
    <dgm:pt modelId="{EB7C7474-1A8F-4332-9346-BFD6BE01446B}" type="sibTrans" cxnId="{2FF59533-D7C0-4439-BAB9-E785CE2081E8}">
      <dgm:prSet/>
      <dgm:spPr/>
      <dgm:t>
        <a:bodyPr/>
        <a:lstStyle/>
        <a:p>
          <a:endParaRPr lang="es-ES"/>
        </a:p>
      </dgm:t>
    </dgm:pt>
    <dgm:pt modelId="{7A71112B-E420-44C6-9B86-D750B0DBCB5C}" type="pres">
      <dgm:prSet presAssocID="{8A782F09-BD37-4905-9D07-6D23C4FAE36B}" presName="Name0" presStyleCnt="0">
        <dgm:presLayoutVars>
          <dgm:dir/>
          <dgm:animLvl val="lvl"/>
          <dgm:resizeHandles val="exact"/>
        </dgm:presLayoutVars>
      </dgm:prSet>
      <dgm:spPr/>
    </dgm:pt>
    <dgm:pt modelId="{3113CEAD-4830-4B7D-AAB5-06FED689CE66}" type="pres">
      <dgm:prSet presAssocID="{2BBD89AB-F20B-407D-8973-3C2CECDFABC5}" presName="linNode" presStyleCnt="0"/>
      <dgm:spPr/>
    </dgm:pt>
    <dgm:pt modelId="{95B1ED7B-96C6-4BA4-AF91-17E61BA1C43C}" type="pres">
      <dgm:prSet presAssocID="{2BBD89AB-F20B-407D-8973-3C2CECDFABC5}" presName="parentText" presStyleLbl="node1" presStyleIdx="0" presStyleCnt="5">
        <dgm:presLayoutVars>
          <dgm:chMax val="1"/>
          <dgm:bulletEnabled val="1"/>
        </dgm:presLayoutVars>
      </dgm:prSet>
      <dgm:spPr/>
      <dgm:t>
        <a:bodyPr/>
        <a:lstStyle/>
        <a:p>
          <a:endParaRPr lang="es-ES"/>
        </a:p>
      </dgm:t>
    </dgm:pt>
    <dgm:pt modelId="{42E6FAE1-EC1D-443E-8743-6A95E1332CA7}" type="pres">
      <dgm:prSet presAssocID="{2BBD89AB-F20B-407D-8973-3C2CECDFABC5}" presName="descendantText" presStyleLbl="alignAccFollowNode1" presStyleIdx="0" presStyleCnt="5">
        <dgm:presLayoutVars>
          <dgm:bulletEnabled val="1"/>
        </dgm:presLayoutVars>
      </dgm:prSet>
      <dgm:spPr/>
      <dgm:t>
        <a:bodyPr/>
        <a:lstStyle/>
        <a:p>
          <a:endParaRPr lang="es-ES"/>
        </a:p>
      </dgm:t>
    </dgm:pt>
    <dgm:pt modelId="{6BA5C2EC-B47C-42D1-B630-206BCA8496B5}" type="pres">
      <dgm:prSet presAssocID="{0A8A5B37-A902-429C-A2B9-DCEFAE51646B}" presName="sp" presStyleCnt="0"/>
      <dgm:spPr/>
    </dgm:pt>
    <dgm:pt modelId="{AA05A68C-F26C-4895-9EFC-A019CE539A1C}" type="pres">
      <dgm:prSet presAssocID="{5E3E608F-EE4F-4C7B-8911-4836B8D29EF4}" presName="linNode" presStyleCnt="0"/>
      <dgm:spPr/>
    </dgm:pt>
    <dgm:pt modelId="{CD8A40EE-8C90-47D0-9942-E4899B3B1BEF}" type="pres">
      <dgm:prSet presAssocID="{5E3E608F-EE4F-4C7B-8911-4836B8D29EF4}" presName="parentText" presStyleLbl="node1" presStyleIdx="1" presStyleCnt="5">
        <dgm:presLayoutVars>
          <dgm:chMax val="1"/>
          <dgm:bulletEnabled val="1"/>
        </dgm:presLayoutVars>
      </dgm:prSet>
      <dgm:spPr/>
      <dgm:t>
        <a:bodyPr/>
        <a:lstStyle/>
        <a:p>
          <a:endParaRPr lang="es-ES"/>
        </a:p>
      </dgm:t>
    </dgm:pt>
    <dgm:pt modelId="{395AF374-8F80-475A-A65E-8BEFC858836F}" type="pres">
      <dgm:prSet presAssocID="{5E3E608F-EE4F-4C7B-8911-4836B8D29EF4}" presName="descendantText" presStyleLbl="alignAccFollowNode1" presStyleIdx="1" presStyleCnt="5">
        <dgm:presLayoutVars>
          <dgm:bulletEnabled val="1"/>
        </dgm:presLayoutVars>
      </dgm:prSet>
      <dgm:spPr/>
      <dgm:t>
        <a:bodyPr/>
        <a:lstStyle/>
        <a:p>
          <a:endParaRPr lang="es-ES"/>
        </a:p>
      </dgm:t>
    </dgm:pt>
    <dgm:pt modelId="{9BF89B49-39C9-416F-9721-6E59F43124F4}" type="pres">
      <dgm:prSet presAssocID="{0B1E687F-E1B5-4F8A-9513-3C58618D0397}" presName="sp" presStyleCnt="0"/>
      <dgm:spPr/>
    </dgm:pt>
    <dgm:pt modelId="{131167FC-608D-494E-B006-B2FAB6BD8C6A}" type="pres">
      <dgm:prSet presAssocID="{6449155B-1CF5-4096-B3E4-3D7C9965D375}" presName="linNode" presStyleCnt="0"/>
      <dgm:spPr/>
    </dgm:pt>
    <dgm:pt modelId="{D948D3E8-C233-413F-8AE2-C10E020214EF}" type="pres">
      <dgm:prSet presAssocID="{6449155B-1CF5-4096-B3E4-3D7C9965D375}" presName="parentText" presStyleLbl="node1" presStyleIdx="2" presStyleCnt="5">
        <dgm:presLayoutVars>
          <dgm:chMax val="1"/>
          <dgm:bulletEnabled val="1"/>
        </dgm:presLayoutVars>
      </dgm:prSet>
      <dgm:spPr/>
      <dgm:t>
        <a:bodyPr/>
        <a:lstStyle/>
        <a:p>
          <a:endParaRPr lang="es-ES"/>
        </a:p>
      </dgm:t>
    </dgm:pt>
    <dgm:pt modelId="{C4C5D174-A6A4-40DC-9ADA-80E82852B2D0}" type="pres">
      <dgm:prSet presAssocID="{6449155B-1CF5-4096-B3E4-3D7C9965D375}" presName="descendantText" presStyleLbl="alignAccFollowNode1" presStyleIdx="2" presStyleCnt="5">
        <dgm:presLayoutVars>
          <dgm:bulletEnabled val="1"/>
        </dgm:presLayoutVars>
      </dgm:prSet>
      <dgm:spPr/>
      <dgm:t>
        <a:bodyPr/>
        <a:lstStyle/>
        <a:p>
          <a:endParaRPr lang="es-ES"/>
        </a:p>
      </dgm:t>
    </dgm:pt>
    <dgm:pt modelId="{E3897082-EA41-4BFA-9086-01F4DB0095BF}" type="pres">
      <dgm:prSet presAssocID="{F79E75F4-D4B3-4016-A9A2-A35910D9F3DF}" presName="sp" presStyleCnt="0"/>
      <dgm:spPr/>
    </dgm:pt>
    <dgm:pt modelId="{34A4C57D-B4C4-4463-9006-A669BC008B83}" type="pres">
      <dgm:prSet presAssocID="{7A4AC5AC-615A-47F2-98CA-4441A69763B0}" presName="linNode" presStyleCnt="0"/>
      <dgm:spPr/>
    </dgm:pt>
    <dgm:pt modelId="{5B64C58A-5DB2-4C50-BE2E-9D6885070A8F}" type="pres">
      <dgm:prSet presAssocID="{7A4AC5AC-615A-47F2-98CA-4441A69763B0}" presName="parentText" presStyleLbl="node1" presStyleIdx="3" presStyleCnt="5">
        <dgm:presLayoutVars>
          <dgm:chMax val="1"/>
          <dgm:bulletEnabled val="1"/>
        </dgm:presLayoutVars>
      </dgm:prSet>
      <dgm:spPr/>
      <dgm:t>
        <a:bodyPr/>
        <a:lstStyle/>
        <a:p>
          <a:endParaRPr lang="es-ES"/>
        </a:p>
      </dgm:t>
    </dgm:pt>
    <dgm:pt modelId="{217B006C-8EDE-4109-B625-355EAE4A1236}" type="pres">
      <dgm:prSet presAssocID="{7A4AC5AC-615A-47F2-98CA-4441A69763B0}" presName="descendantText" presStyleLbl="alignAccFollowNode1" presStyleIdx="3" presStyleCnt="5">
        <dgm:presLayoutVars>
          <dgm:bulletEnabled val="1"/>
        </dgm:presLayoutVars>
      </dgm:prSet>
      <dgm:spPr/>
      <dgm:t>
        <a:bodyPr/>
        <a:lstStyle/>
        <a:p>
          <a:endParaRPr lang="es-ES"/>
        </a:p>
      </dgm:t>
    </dgm:pt>
    <dgm:pt modelId="{336FD436-7438-4741-AC22-3E5735FB22E6}" type="pres">
      <dgm:prSet presAssocID="{A2EFF3E3-758B-40DE-BABB-38CA46250957}" presName="sp" presStyleCnt="0"/>
      <dgm:spPr/>
    </dgm:pt>
    <dgm:pt modelId="{D713746B-59BB-4230-A2AD-3A38FC096C26}" type="pres">
      <dgm:prSet presAssocID="{C713B3FC-CB37-41DE-A9CC-39C5E9E91212}" presName="linNode" presStyleCnt="0"/>
      <dgm:spPr/>
    </dgm:pt>
    <dgm:pt modelId="{A1D3F7EA-705E-40BF-85AF-105F8B247B98}" type="pres">
      <dgm:prSet presAssocID="{C713B3FC-CB37-41DE-A9CC-39C5E9E91212}" presName="parentText" presStyleLbl="node1" presStyleIdx="4" presStyleCnt="5">
        <dgm:presLayoutVars>
          <dgm:chMax val="1"/>
          <dgm:bulletEnabled val="1"/>
        </dgm:presLayoutVars>
      </dgm:prSet>
      <dgm:spPr/>
      <dgm:t>
        <a:bodyPr/>
        <a:lstStyle/>
        <a:p>
          <a:endParaRPr lang="es-ES"/>
        </a:p>
      </dgm:t>
    </dgm:pt>
    <dgm:pt modelId="{81A5B762-26EC-434D-AB65-DC3535255B29}" type="pres">
      <dgm:prSet presAssocID="{C713B3FC-CB37-41DE-A9CC-39C5E9E91212}" presName="descendantText" presStyleLbl="alignAccFollowNode1" presStyleIdx="4" presStyleCnt="5">
        <dgm:presLayoutVars>
          <dgm:bulletEnabled val="1"/>
        </dgm:presLayoutVars>
      </dgm:prSet>
      <dgm:spPr/>
      <dgm:t>
        <a:bodyPr/>
        <a:lstStyle/>
        <a:p>
          <a:endParaRPr lang="es-ES"/>
        </a:p>
      </dgm:t>
    </dgm:pt>
  </dgm:ptLst>
  <dgm:cxnLst>
    <dgm:cxn modelId="{D8C3F58A-ACFD-4D70-9CDB-CD8A50B7CBDA}" type="presOf" srcId="{5E3E608F-EE4F-4C7B-8911-4836B8D29EF4}" destId="{CD8A40EE-8C90-47D0-9942-E4899B3B1BEF}" srcOrd="0" destOrd="0" presId="urn:microsoft.com/office/officeart/2005/8/layout/vList5"/>
    <dgm:cxn modelId="{79DDC2A9-FEEB-4188-BD67-1D984C41DE5A}" srcId="{7A4AC5AC-615A-47F2-98CA-4441A69763B0}" destId="{6DDBC5D1-2B19-44F4-803A-870C9DADE121}" srcOrd="0" destOrd="0" parTransId="{0F4C3364-EBD8-42CC-B702-C792C8B9573C}" sibTransId="{1ED1768E-E595-4BE1-9443-D959274DBD1F}"/>
    <dgm:cxn modelId="{BF201471-C92F-48EB-A0E0-3AC54230C123}" type="presOf" srcId="{6E31BE29-9A75-4B76-81E1-E849A649FD39}" destId="{395AF374-8F80-475A-A65E-8BEFC858836F}" srcOrd="0" destOrd="1" presId="urn:microsoft.com/office/officeart/2005/8/layout/vList5"/>
    <dgm:cxn modelId="{F1F8E5DA-99AF-41B6-886A-5D4ECEAED21F}" type="presOf" srcId="{E375A7D9-8986-4CC7-A4D7-943BE670A607}" destId="{42E6FAE1-EC1D-443E-8743-6A95E1332CA7}" srcOrd="0" destOrd="0" presId="urn:microsoft.com/office/officeart/2005/8/layout/vList5"/>
    <dgm:cxn modelId="{9FDDBB31-E99A-4A36-BB39-76BECEC3896E}" type="presOf" srcId="{7A4AC5AC-615A-47F2-98CA-4441A69763B0}" destId="{5B64C58A-5DB2-4C50-BE2E-9D6885070A8F}" srcOrd="0" destOrd="0" presId="urn:microsoft.com/office/officeart/2005/8/layout/vList5"/>
    <dgm:cxn modelId="{BF816C16-B236-4645-BBAE-FF4DCD699EFC}" type="presOf" srcId="{6DDBC5D1-2B19-44F4-803A-870C9DADE121}" destId="{217B006C-8EDE-4109-B625-355EAE4A1236}" srcOrd="0" destOrd="0" presId="urn:microsoft.com/office/officeart/2005/8/layout/vList5"/>
    <dgm:cxn modelId="{FDF1E4A3-DC6C-471C-BF73-682E39D9B3E6}" srcId="{2BBD89AB-F20B-407D-8973-3C2CECDFABC5}" destId="{055C583D-17A4-47A1-99B1-1AA3453C4A15}" srcOrd="1" destOrd="0" parTransId="{74180B93-2840-4926-85CA-92FA73DE23F9}" sibTransId="{69E5DD61-69A7-4E6F-A53E-AD2D0B5D2C29}"/>
    <dgm:cxn modelId="{7E245C07-D7F3-4EC8-A0DC-D01687DC666C}" type="presOf" srcId="{2DC8CBC5-34B2-4513-B68D-88355055CB72}" destId="{395AF374-8F80-475A-A65E-8BEFC858836F}" srcOrd="0" destOrd="0" presId="urn:microsoft.com/office/officeart/2005/8/layout/vList5"/>
    <dgm:cxn modelId="{D19EB703-8AB7-4130-9627-1B7CC806B75B}" type="presOf" srcId="{2BBD89AB-F20B-407D-8973-3C2CECDFABC5}" destId="{95B1ED7B-96C6-4BA4-AF91-17E61BA1C43C}" srcOrd="0" destOrd="0" presId="urn:microsoft.com/office/officeart/2005/8/layout/vList5"/>
    <dgm:cxn modelId="{DF5CCFD0-B81F-4904-B5F2-EC5807C24810}" type="presOf" srcId="{055C583D-17A4-47A1-99B1-1AA3453C4A15}" destId="{42E6FAE1-EC1D-443E-8743-6A95E1332CA7}" srcOrd="0" destOrd="1" presId="urn:microsoft.com/office/officeart/2005/8/layout/vList5"/>
    <dgm:cxn modelId="{C9F4251F-E9A2-4B67-96C3-E8C043FB082F}" srcId="{6449155B-1CF5-4096-B3E4-3D7C9965D375}" destId="{CE580295-C31F-4F97-9276-A2D488BEC9F0}" srcOrd="0" destOrd="0" parTransId="{F30BDCFD-3E98-474B-903F-6531A6292B1C}" sibTransId="{B488BDF2-78A2-4D5D-8AA2-138A246F0A4A}"/>
    <dgm:cxn modelId="{E94F92E9-FB26-4EB6-99D6-CA50A9C159F8}" srcId="{5E3E608F-EE4F-4C7B-8911-4836B8D29EF4}" destId="{6E31BE29-9A75-4B76-81E1-E849A649FD39}" srcOrd="1" destOrd="0" parTransId="{7A201903-FA08-4E1C-87B1-06261BD06EFA}" sibTransId="{A1311E3B-BB32-48C2-B3F7-5CB09F706CEB}"/>
    <dgm:cxn modelId="{A71852A5-B395-4A13-874F-F58D794A6D34}" srcId="{8A782F09-BD37-4905-9D07-6D23C4FAE36B}" destId="{C713B3FC-CB37-41DE-A9CC-39C5E9E91212}" srcOrd="4" destOrd="0" parTransId="{88CC5A4C-6478-4172-AFE9-2FDF21082038}" sibTransId="{97F3F3D7-A0E9-45B4-8407-277474FA335B}"/>
    <dgm:cxn modelId="{3DF2F4BA-DEA0-437C-826B-B08077D57598}" type="presOf" srcId="{8BA965C3-933E-453B-A554-2E65E92EEC69}" destId="{81A5B762-26EC-434D-AB65-DC3535255B29}" srcOrd="0" destOrd="0" presId="urn:microsoft.com/office/officeart/2005/8/layout/vList5"/>
    <dgm:cxn modelId="{3EC32D5D-73AA-42E7-82C6-BC91B2F4222D}" srcId="{8A782F09-BD37-4905-9D07-6D23C4FAE36B}" destId="{7A4AC5AC-615A-47F2-98CA-4441A69763B0}" srcOrd="3" destOrd="0" parTransId="{50CB0E73-6B81-4641-A697-DFE58202437F}" sibTransId="{A2EFF3E3-758B-40DE-BABB-38CA46250957}"/>
    <dgm:cxn modelId="{22E28FFB-4815-4E66-A4EB-4E38728DE9D1}" srcId="{8A782F09-BD37-4905-9D07-6D23C4FAE36B}" destId="{6449155B-1CF5-4096-B3E4-3D7C9965D375}" srcOrd="2" destOrd="0" parTransId="{BBF9E1FD-8886-4C91-BF29-0A820A362E22}" sibTransId="{F79E75F4-D4B3-4016-A9A2-A35910D9F3DF}"/>
    <dgm:cxn modelId="{AFC67FA3-FB43-4D09-8E23-BDB54B2C84CA}" type="presOf" srcId="{CE580295-C31F-4F97-9276-A2D488BEC9F0}" destId="{C4C5D174-A6A4-40DC-9ADA-80E82852B2D0}" srcOrd="0" destOrd="0" presId="urn:microsoft.com/office/officeart/2005/8/layout/vList5"/>
    <dgm:cxn modelId="{A9A8FD53-F9A0-4AB2-80EC-D400F9B3154F}" srcId="{7A4AC5AC-615A-47F2-98CA-4441A69763B0}" destId="{6FA265ED-72BA-497F-A420-4485D3DD492C}" srcOrd="1" destOrd="0" parTransId="{7B491C82-35F0-47DA-B517-7005FBB31886}" sibTransId="{41A5021B-283B-490D-B27F-EBB6C62F0E26}"/>
    <dgm:cxn modelId="{EDF868B1-9DE3-477F-87EE-D06260E498B2}" srcId="{2BBD89AB-F20B-407D-8973-3C2CECDFABC5}" destId="{E375A7D9-8986-4CC7-A4D7-943BE670A607}" srcOrd="0" destOrd="0" parTransId="{56FCF0F8-F616-434F-AE7D-C4EDE7DA5C57}" sibTransId="{AAE5B0CA-8E50-4AE1-9159-537C07208370}"/>
    <dgm:cxn modelId="{0327F6F8-CA2C-4BA5-B237-EAC10C624B48}" type="presOf" srcId="{20D37905-14EF-41A2-9A5E-261C88C429F5}" destId="{81A5B762-26EC-434D-AB65-DC3535255B29}" srcOrd="0" destOrd="1" presId="urn:microsoft.com/office/officeart/2005/8/layout/vList5"/>
    <dgm:cxn modelId="{A7F89875-14FE-4C3A-976F-2A00582D308E}" type="presOf" srcId="{BEAB292A-93D8-4B67-9987-C4C088D0D9A8}" destId="{C4C5D174-A6A4-40DC-9ADA-80E82852B2D0}" srcOrd="0" destOrd="1" presId="urn:microsoft.com/office/officeart/2005/8/layout/vList5"/>
    <dgm:cxn modelId="{17D2C52E-38E2-4C56-9DB1-645D3CD646AC}" srcId="{8A782F09-BD37-4905-9D07-6D23C4FAE36B}" destId="{5E3E608F-EE4F-4C7B-8911-4836B8D29EF4}" srcOrd="1" destOrd="0" parTransId="{6A5B5FD3-89AC-4802-8C52-09DCD1DA880E}" sibTransId="{0B1E687F-E1B5-4F8A-9513-3C58618D0397}"/>
    <dgm:cxn modelId="{2FF59533-D7C0-4439-BAB9-E785CE2081E8}" srcId="{C713B3FC-CB37-41DE-A9CC-39C5E9E91212}" destId="{20D37905-14EF-41A2-9A5E-261C88C429F5}" srcOrd="1" destOrd="0" parTransId="{74FAAC8F-552B-43CA-9EF8-A45C36BF53C8}" sibTransId="{EB7C7474-1A8F-4332-9346-BFD6BE01446B}"/>
    <dgm:cxn modelId="{47C78F7B-6AB5-4741-916E-EFB5BD6EC490}" srcId="{C713B3FC-CB37-41DE-A9CC-39C5E9E91212}" destId="{8BA965C3-933E-453B-A554-2E65E92EEC69}" srcOrd="0" destOrd="0" parTransId="{E8A6E5EE-2230-4BBE-A908-415E1DD3F895}" sibTransId="{4EF209F8-DD80-4F72-89EB-7C884A91FA6F}"/>
    <dgm:cxn modelId="{20228D39-363E-447F-9644-C1D79967D1C9}" type="presOf" srcId="{8A782F09-BD37-4905-9D07-6D23C4FAE36B}" destId="{7A71112B-E420-44C6-9B86-D750B0DBCB5C}" srcOrd="0" destOrd="0" presId="urn:microsoft.com/office/officeart/2005/8/layout/vList5"/>
    <dgm:cxn modelId="{797AEDE9-7A6B-4781-86C1-F33D2F506B32}" srcId="{5E3E608F-EE4F-4C7B-8911-4836B8D29EF4}" destId="{2DC8CBC5-34B2-4513-B68D-88355055CB72}" srcOrd="0" destOrd="0" parTransId="{28B10BF1-F99F-4778-AD5D-8526E1913E43}" sibTransId="{AD774D9E-EE42-49D8-8037-29FD2171042D}"/>
    <dgm:cxn modelId="{0993857E-3985-4B43-BBD4-A209795D231C}" type="presOf" srcId="{6449155B-1CF5-4096-B3E4-3D7C9965D375}" destId="{D948D3E8-C233-413F-8AE2-C10E020214EF}" srcOrd="0" destOrd="0" presId="urn:microsoft.com/office/officeart/2005/8/layout/vList5"/>
    <dgm:cxn modelId="{7354A0F9-5874-4389-AB40-64E6CA719497}" type="presOf" srcId="{6FA265ED-72BA-497F-A420-4485D3DD492C}" destId="{217B006C-8EDE-4109-B625-355EAE4A1236}" srcOrd="0" destOrd="1" presId="urn:microsoft.com/office/officeart/2005/8/layout/vList5"/>
    <dgm:cxn modelId="{54426BC4-942B-4825-9179-04DE4430E444}" srcId="{6449155B-1CF5-4096-B3E4-3D7C9965D375}" destId="{BEAB292A-93D8-4B67-9987-C4C088D0D9A8}" srcOrd="1" destOrd="0" parTransId="{C43182A6-E440-45C7-B967-83C826782722}" sibTransId="{950CF89D-CEF5-48B1-927F-0019B0B805B2}"/>
    <dgm:cxn modelId="{9DFB4E3E-B4A7-4D91-8466-3C772A0A81F2}" srcId="{8A782F09-BD37-4905-9D07-6D23C4FAE36B}" destId="{2BBD89AB-F20B-407D-8973-3C2CECDFABC5}" srcOrd="0" destOrd="0" parTransId="{10ACC1EE-5D14-4202-B584-243354EB93D1}" sibTransId="{0A8A5B37-A902-429C-A2B9-DCEFAE51646B}"/>
    <dgm:cxn modelId="{B88FE044-DBA3-47EC-A0BA-D0D541B455C5}" type="presOf" srcId="{C713B3FC-CB37-41DE-A9CC-39C5E9E91212}" destId="{A1D3F7EA-705E-40BF-85AF-105F8B247B98}" srcOrd="0" destOrd="0" presId="urn:microsoft.com/office/officeart/2005/8/layout/vList5"/>
    <dgm:cxn modelId="{AFBDB90E-CD4C-495E-87EF-860FEE78F069}" type="presParOf" srcId="{7A71112B-E420-44C6-9B86-D750B0DBCB5C}" destId="{3113CEAD-4830-4B7D-AAB5-06FED689CE66}" srcOrd="0" destOrd="0" presId="urn:microsoft.com/office/officeart/2005/8/layout/vList5"/>
    <dgm:cxn modelId="{F85A2B0F-88E8-4DC0-BDE1-717C85EA6716}" type="presParOf" srcId="{3113CEAD-4830-4B7D-AAB5-06FED689CE66}" destId="{95B1ED7B-96C6-4BA4-AF91-17E61BA1C43C}" srcOrd="0" destOrd="0" presId="urn:microsoft.com/office/officeart/2005/8/layout/vList5"/>
    <dgm:cxn modelId="{037D4298-627C-4673-8BC1-E0D5B1758AE2}" type="presParOf" srcId="{3113CEAD-4830-4B7D-AAB5-06FED689CE66}" destId="{42E6FAE1-EC1D-443E-8743-6A95E1332CA7}" srcOrd="1" destOrd="0" presId="urn:microsoft.com/office/officeart/2005/8/layout/vList5"/>
    <dgm:cxn modelId="{26D9B734-C473-417A-BAB9-3B2E73A329C6}" type="presParOf" srcId="{7A71112B-E420-44C6-9B86-D750B0DBCB5C}" destId="{6BA5C2EC-B47C-42D1-B630-206BCA8496B5}" srcOrd="1" destOrd="0" presId="urn:microsoft.com/office/officeart/2005/8/layout/vList5"/>
    <dgm:cxn modelId="{EDC8D735-3235-4452-B10A-042C0CA885FF}" type="presParOf" srcId="{7A71112B-E420-44C6-9B86-D750B0DBCB5C}" destId="{AA05A68C-F26C-4895-9EFC-A019CE539A1C}" srcOrd="2" destOrd="0" presId="urn:microsoft.com/office/officeart/2005/8/layout/vList5"/>
    <dgm:cxn modelId="{83FDE710-9AF9-43A7-BD20-98E8960B7EDC}" type="presParOf" srcId="{AA05A68C-F26C-4895-9EFC-A019CE539A1C}" destId="{CD8A40EE-8C90-47D0-9942-E4899B3B1BEF}" srcOrd="0" destOrd="0" presId="urn:microsoft.com/office/officeart/2005/8/layout/vList5"/>
    <dgm:cxn modelId="{F5DA74C0-57C0-4425-9318-B57ACFC2222C}" type="presParOf" srcId="{AA05A68C-F26C-4895-9EFC-A019CE539A1C}" destId="{395AF374-8F80-475A-A65E-8BEFC858836F}" srcOrd="1" destOrd="0" presId="urn:microsoft.com/office/officeart/2005/8/layout/vList5"/>
    <dgm:cxn modelId="{2A1675B4-5B1D-4299-8A4E-080764ACD0EC}" type="presParOf" srcId="{7A71112B-E420-44C6-9B86-D750B0DBCB5C}" destId="{9BF89B49-39C9-416F-9721-6E59F43124F4}" srcOrd="3" destOrd="0" presId="urn:microsoft.com/office/officeart/2005/8/layout/vList5"/>
    <dgm:cxn modelId="{8B14D6F0-0D82-426D-A2DB-D7F940A8C4B8}" type="presParOf" srcId="{7A71112B-E420-44C6-9B86-D750B0DBCB5C}" destId="{131167FC-608D-494E-B006-B2FAB6BD8C6A}" srcOrd="4" destOrd="0" presId="urn:microsoft.com/office/officeart/2005/8/layout/vList5"/>
    <dgm:cxn modelId="{A8DE6F99-6290-4132-99BE-FF3C9C530F5B}" type="presParOf" srcId="{131167FC-608D-494E-B006-B2FAB6BD8C6A}" destId="{D948D3E8-C233-413F-8AE2-C10E020214EF}" srcOrd="0" destOrd="0" presId="urn:microsoft.com/office/officeart/2005/8/layout/vList5"/>
    <dgm:cxn modelId="{7A577248-2D15-495E-930E-A8F107CA4B67}" type="presParOf" srcId="{131167FC-608D-494E-B006-B2FAB6BD8C6A}" destId="{C4C5D174-A6A4-40DC-9ADA-80E82852B2D0}" srcOrd="1" destOrd="0" presId="urn:microsoft.com/office/officeart/2005/8/layout/vList5"/>
    <dgm:cxn modelId="{63D2F31F-0A17-4373-AF92-2CD71150A54B}" type="presParOf" srcId="{7A71112B-E420-44C6-9B86-D750B0DBCB5C}" destId="{E3897082-EA41-4BFA-9086-01F4DB0095BF}" srcOrd="5" destOrd="0" presId="urn:microsoft.com/office/officeart/2005/8/layout/vList5"/>
    <dgm:cxn modelId="{E99646D2-4DBF-446F-B735-1D9D62088AD3}" type="presParOf" srcId="{7A71112B-E420-44C6-9B86-D750B0DBCB5C}" destId="{34A4C57D-B4C4-4463-9006-A669BC008B83}" srcOrd="6" destOrd="0" presId="urn:microsoft.com/office/officeart/2005/8/layout/vList5"/>
    <dgm:cxn modelId="{54FFE051-0846-4688-8B8B-74A01767500A}" type="presParOf" srcId="{34A4C57D-B4C4-4463-9006-A669BC008B83}" destId="{5B64C58A-5DB2-4C50-BE2E-9D6885070A8F}" srcOrd="0" destOrd="0" presId="urn:microsoft.com/office/officeart/2005/8/layout/vList5"/>
    <dgm:cxn modelId="{1E482209-BD2C-4414-AE48-F6F5E8BD115B}" type="presParOf" srcId="{34A4C57D-B4C4-4463-9006-A669BC008B83}" destId="{217B006C-8EDE-4109-B625-355EAE4A1236}" srcOrd="1" destOrd="0" presId="urn:microsoft.com/office/officeart/2005/8/layout/vList5"/>
    <dgm:cxn modelId="{3FED907E-052F-489C-BCAE-D30046C33B9F}" type="presParOf" srcId="{7A71112B-E420-44C6-9B86-D750B0DBCB5C}" destId="{336FD436-7438-4741-AC22-3E5735FB22E6}" srcOrd="7" destOrd="0" presId="urn:microsoft.com/office/officeart/2005/8/layout/vList5"/>
    <dgm:cxn modelId="{35527981-CFCE-48A1-9FDE-28FED5BFB501}" type="presParOf" srcId="{7A71112B-E420-44C6-9B86-D750B0DBCB5C}" destId="{D713746B-59BB-4230-A2AD-3A38FC096C26}" srcOrd="8" destOrd="0" presId="urn:microsoft.com/office/officeart/2005/8/layout/vList5"/>
    <dgm:cxn modelId="{C1E18A97-2C37-4BB6-ACD0-173515FAA01D}" type="presParOf" srcId="{D713746B-59BB-4230-A2AD-3A38FC096C26}" destId="{A1D3F7EA-705E-40BF-85AF-105F8B247B98}" srcOrd="0" destOrd="0" presId="urn:microsoft.com/office/officeart/2005/8/layout/vList5"/>
    <dgm:cxn modelId="{897FCD03-061E-470B-A65D-8EE92631779C}" type="presParOf" srcId="{D713746B-59BB-4230-A2AD-3A38FC096C26}" destId="{81A5B762-26EC-434D-AB65-DC3535255B2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A782F09-BD37-4905-9D07-6D23C4FAE36B}" type="doc">
      <dgm:prSet loTypeId="urn:microsoft.com/office/officeart/2005/8/layout/vList5" loCatId="list" qsTypeId="urn:microsoft.com/office/officeart/2005/8/quickstyle/simple4" qsCatId="simple" csTypeId="urn:microsoft.com/office/officeart/2005/8/colors/colorful1#6" csCatId="colorful" phldr="1"/>
      <dgm:spPr/>
    </dgm:pt>
    <dgm:pt modelId="{5E3E608F-EE4F-4C7B-8911-4836B8D29EF4}">
      <dgm:prSet phldrT="[Texto]"/>
      <dgm:spPr/>
      <dgm:t>
        <a:bodyPr/>
        <a:lstStyle/>
        <a:p>
          <a:r>
            <a:rPr lang="es-ES" dirty="0" smtClean="0">
              <a:solidFill>
                <a:schemeClr val="tx1"/>
              </a:solidFill>
              <a:latin typeface="Garamond" pitchFamily="18" charset="0"/>
            </a:rPr>
            <a:t>Ingeniería de Características</a:t>
          </a:r>
          <a:endParaRPr lang="es-ES" dirty="0">
            <a:solidFill>
              <a:schemeClr val="tx1"/>
            </a:solidFill>
            <a:latin typeface="Garamond" pitchFamily="18" charset="0"/>
          </a:endParaRPr>
        </a:p>
      </dgm:t>
    </dgm:pt>
    <dgm:pt modelId="{6A5B5FD3-89AC-4802-8C52-09DCD1DA880E}" type="parTrans" cxnId="{17D2C52E-38E2-4C56-9DB1-645D3CD646AC}">
      <dgm:prSet/>
      <dgm:spPr/>
      <dgm:t>
        <a:bodyPr/>
        <a:lstStyle/>
        <a:p>
          <a:endParaRPr lang="es-ES">
            <a:solidFill>
              <a:schemeClr val="tx1"/>
            </a:solidFill>
            <a:latin typeface="Garamond" pitchFamily="18" charset="0"/>
          </a:endParaRPr>
        </a:p>
      </dgm:t>
    </dgm:pt>
    <dgm:pt modelId="{0B1E687F-E1B5-4F8A-9513-3C58618D0397}" type="sibTrans" cxnId="{17D2C52E-38E2-4C56-9DB1-645D3CD646AC}">
      <dgm:prSet/>
      <dgm:spPr/>
      <dgm:t>
        <a:bodyPr/>
        <a:lstStyle/>
        <a:p>
          <a:endParaRPr lang="es-ES">
            <a:solidFill>
              <a:schemeClr val="tx1"/>
            </a:solidFill>
            <a:latin typeface="Garamond" pitchFamily="18" charset="0"/>
          </a:endParaRPr>
        </a:p>
      </dgm:t>
    </dgm:pt>
    <dgm:pt modelId="{6449155B-1CF5-4096-B3E4-3D7C9965D375}">
      <dgm:prSet phldrT="[Texto]"/>
      <dgm:spPr/>
      <dgm:t>
        <a:bodyPr/>
        <a:lstStyle/>
        <a:p>
          <a:r>
            <a:rPr lang="es-ES" dirty="0" smtClean="0">
              <a:solidFill>
                <a:schemeClr val="tx1"/>
              </a:solidFill>
              <a:latin typeface="Garamond" pitchFamily="18" charset="0"/>
            </a:rPr>
            <a:t>Modelado</a:t>
          </a:r>
        </a:p>
      </dgm:t>
    </dgm:pt>
    <dgm:pt modelId="{BBF9E1FD-8886-4C91-BF29-0A820A362E22}" type="parTrans" cxnId="{22E28FFB-4815-4E66-A4EB-4E38728DE9D1}">
      <dgm:prSet/>
      <dgm:spPr/>
      <dgm:t>
        <a:bodyPr/>
        <a:lstStyle/>
        <a:p>
          <a:endParaRPr lang="es-ES">
            <a:solidFill>
              <a:schemeClr val="tx1"/>
            </a:solidFill>
            <a:latin typeface="Garamond" pitchFamily="18" charset="0"/>
          </a:endParaRPr>
        </a:p>
      </dgm:t>
    </dgm:pt>
    <dgm:pt modelId="{F79E75F4-D4B3-4016-A9A2-A35910D9F3DF}" type="sibTrans" cxnId="{22E28FFB-4815-4E66-A4EB-4E38728DE9D1}">
      <dgm:prSet/>
      <dgm:spPr/>
      <dgm:t>
        <a:bodyPr/>
        <a:lstStyle/>
        <a:p>
          <a:endParaRPr lang="es-ES">
            <a:solidFill>
              <a:schemeClr val="tx1"/>
            </a:solidFill>
            <a:latin typeface="Garamond" pitchFamily="18" charset="0"/>
          </a:endParaRPr>
        </a:p>
      </dgm:t>
    </dgm:pt>
    <dgm:pt modelId="{7A4AC5AC-615A-47F2-98CA-4441A69763B0}">
      <dgm:prSet phldrT="[Texto]"/>
      <dgm:spPr/>
      <dgm:t>
        <a:bodyPr/>
        <a:lstStyle/>
        <a:p>
          <a:r>
            <a:rPr lang="es-ES" dirty="0" smtClean="0">
              <a:solidFill>
                <a:schemeClr val="tx1"/>
              </a:solidFill>
              <a:latin typeface="Garamond" pitchFamily="18" charset="0"/>
            </a:rPr>
            <a:t>Medida de Rendimiento</a:t>
          </a:r>
        </a:p>
      </dgm:t>
    </dgm:pt>
    <dgm:pt modelId="{50CB0E73-6B81-4641-A697-DFE58202437F}" type="parTrans" cxnId="{3EC32D5D-73AA-42E7-82C6-BC91B2F4222D}">
      <dgm:prSet/>
      <dgm:spPr/>
      <dgm:t>
        <a:bodyPr/>
        <a:lstStyle/>
        <a:p>
          <a:endParaRPr lang="es-ES">
            <a:solidFill>
              <a:schemeClr val="tx1"/>
            </a:solidFill>
            <a:latin typeface="Garamond" pitchFamily="18" charset="0"/>
          </a:endParaRPr>
        </a:p>
      </dgm:t>
    </dgm:pt>
    <dgm:pt modelId="{A2EFF3E3-758B-40DE-BABB-38CA46250957}" type="sibTrans" cxnId="{3EC32D5D-73AA-42E7-82C6-BC91B2F4222D}">
      <dgm:prSet/>
      <dgm:spPr/>
      <dgm:t>
        <a:bodyPr/>
        <a:lstStyle/>
        <a:p>
          <a:endParaRPr lang="es-ES">
            <a:solidFill>
              <a:schemeClr val="tx1"/>
            </a:solidFill>
            <a:latin typeface="Garamond" pitchFamily="18" charset="0"/>
          </a:endParaRPr>
        </a:p>
      </dgm:t>
    </dgm:pt>
    <dgm:pt modelId="{2BBD89AB-F20B-407D-8973-3C2CECDFABC5}">
      <dgm:prSet phldrT="[Texto]"/>
      <dgm:spPr/>
      <dgm:t>
        <a:bodyPr/>
        <a:lstStyle/>
        <a:p>
          <a:r>
            <a:rPr lang="es-ES" dirty="0" smtClean="0">
              <a:solidFill>
                <a:schemeClr val="tx1"/>
              </a:solidFill>
              <a:latin typeface="Garamond" pitchFamily="18" charset="0"/>
            </a:rPr>
            <a:t>Preparación  de Datos</a:t>
          </a:r>
          <a:endParaRPr lang="es-ES" dirty="0">
            <a:solidFill>
              <a:schemeClr val="tx1"/>
            </a:solidFill>
            <a:latin typeface="Garamond" pitchFamily="18" charset="0"/>
          </a:endParaRPr>
        </a:p>
      </dgm:t>
    </dgm:pt>
    <dgm:pt modelId="{10ACC1EE-5D14-4202-B584-243354EB93D1}" type="parTrans" cxnId="{9DFB4E3E-B4A7-4D91-8466-3C772A0A81F2}">
      <dgm:prSet/>
      <dgm:spPr/>
      <dgm:t>
        <a:bodyPr/>
        <a:lstStyle/>
        <a:p>
          <a:endParaRPr lang="es-ES">
            <a:solidFill>
              <a:schemeClr val="tx1"/>
            </a:solidFill>
          </a:endParaRPr>
        </a:p>
      </dgm:t>
    </dgm:pt>
    <dgm:pt modelId="{0A8A5B37-A902-429C-A2B9-DCEFAE51646B}" type="sibTrans" cxnId="{9DFB4E3E-B4A7-4D91-8466-3C772A0A81F2}">
      <dgm:prSet/>
      <dgm:spPr/>
      <dgm:t>
        <a:bodyPr/>
        <a:lstStyle/>
        <a:p>
          <a:endParaRPr lang="es-ES">
            <a:solidFill>
              <a:schemeClr val="tx1"/>
            </a:solidFill>
          </a:endParaRPr>
        </a:p>
      </dgm:t>
    </dgm:pt>
    <dgm:pt modelId="{C713B3FC-CB37-41DE-A9CC-39C5E9E91212}">
      <dgm:prSet phldrT="[Texto]"/>
      <dgm:spPr/>
      <dgm:t>
        <a:bodyPr/>
        <a:lstStyle/>
        <a:p>
          <a:r>
            <a:rPr lang="es-ES" dirty="0" smtClean="0">
              <a:solidFill>
                <a:schemeClr val="tx1"/>
              </a:solidFill>
              <a:latin typeface="Garamond" pitchFamily="18" charset="0"/>
            </a:rPr>
            <a:t>Mejora de Rendimiento</a:t>
          </a:r>
        </a:p>
      </dgm:t>
    </dgm:pt>
    <dgm:pt modelId="{88CC5A4C-6478-4172-AFE9-2FDF21082038}" type="parTrans" cxnId="{A71852A5-B395-4A13-874F-F58D794A6D34}">
      <dgm:prSet/>
      <dgm:spPr/>
      <dgm:t>
        <a:bodyPr/>
        <a:lstStyle/>
        <a:p>
          <a:endParaRPr lang="es-ES"/>
        </a:p>
      </dgm:t>
    </dgm:pt>
    <dgm:pt modelId="{97F3F3D7-A0E9-45B4-8407-277474FA335B}" type="sibTrans" cxnId="{A71852A5-B395-4A13-874F-F58D794A6D34}">
      <dgm:prSet/>
      <dgm:spPr/>
      <dgm:t>
        <a:bodyPr/>
        <a:lstStyle/>
        <a:p>
          <a:endParaRPr lang="es-ES"/>
        </a:p>
      </dgm:t>
    </dgm:pt>
    <dgm:pt modelId="{E375A7D9-8986-4CC7-A4D7-943BE670A607}">
      <dgm:prSet phldrT="[Texto]"/>
      <dgm:spPr/>
      <dgm:t>
        <a:bodyPr/>
        <a:lstStyle/>
        <a:p>
          <a:r>
            <a:rPr lang="es-ES" dirty="0" smtClean="0">
              <a:solidFill>
                <a:schemeClr val="tx1"/>
              </a:solidFill>
              <a:latin typeface="Garamond" pitchFamily="18" charset="0"/>
            </a:rPr>
            <a:t>Importación</a:t>
          </a:r>
          <a:endParaRPr lang="es-ES" dirty="0">
            <a:solidFill>
              <a:schemeClr val="tx1"/>
            </a:solidFill>
            <a:latin typeface="Garamond" pitchFamily="18" charset="0"/>
          </a:endParaRPr>
        </a:p>
      </dgm:t>
    </dgm:pt>
    <dgm:pt modelId="{56FCF0F8-F616-434F-AE7D-C4EDE7DA5C57}" type="parTrans" cxnId="{EDF868B1-9DE3-477F-87EE-D06260E498B2}">
      <dgm:prSet/>
      <dgm:spPr/>
      <dgm:t>
        <a:bodyPr/>
        <a:lstStyle/>
        <a:p>
          <a:endParaRPr lang="es-ES"/>
        </a:p>
      </dgm:t>
    </dgm:pt>
    <dgm:pt modelId="{AAE5B0CA-8E50-4AE1-9159-537C07208370}" type="sibTrans" cxnId="{EDF868B1-9DE3-477F-87EE-D06260E498B2}">
      <dgm:prSet/>
      <dgm:spPr/>
      <dgm:t>
        <a:bodyPr/>
        <a:lstStyle/>
        <a:p>
          <a:endParaRPr lang="es-ES"/>
        </a:p>
      </dgm:t>
    </dgm:pt>
    <dgm:pt modelId="{055C583D-17A4-47A1-99B1-1AA3453C4A15}">
      <dgm:prSet phldrT="[Texto]"/>
      <dgm:spPr/>
      <dgm:t>
        <a:bodyPr/>
        <a:lstStyle/>
        <a:p>
          <a:r>
            <a:rPr lang="es-ES" dirty="0" smtClean="0">
              <a:solidFill>
                <a:schemeClr val="tx1"/>
              </a:solidFill>
              <a:latin typeface="Garamond" pitchFamily="18" charset="0"/>
            </a:rPr>
            <a:t>Limpieza</a:t>
          </a:r>
          <a:endParaRPr lang="es-ES" dirty="0">
            <a:solidFill>
              <a:schemeClr val="tx1"/>
            </a:solidFill>
            <a:latin typeface="Garamond" pitchFamily="18" charset="0"/>
          </a:endParaRPr>
        </a:p>
      </dgm:t>
    </dgm:pt>
    <dgm:pt modelId="{74180B93-2840-4926-85CA-92FA73DE23F9}" type="parTrans" cxnId="{FDF1E4A3-DC6C-471C-BF73-682E39D9B3E6}">
      <dgm:prSet/>
      <dgm:spPr/>
      <dgm:t>
        <a:bodyPr/>
        <a:lstStyle/>
        <a:p>
          <a:endParaRPr lang="es-ES"/>
        </a:p>
      </dgm:t>
    </dgm:pt>
    <dgm:pt modelId="{69E5DD61-69A7-4E6F-A53E-AD2D0B5D2C29}" type="sibTrans" cxnId="{FDF1E4A3-DC6C-471C-BF73-682E39D9B3E6}">
      <dgm:prSet/>
      <dgm:spPr/>
      <dgm:t>
        <a:bodyPr/>
        <a:lstStyle/>
        <a:p>
          <a:endParaRPr lang="es-ES"/>
        </a:p>
      </dgm:t>
    </dgm:pt>
    <dgm:pt modelId="{2DC8CBC5-34B2-4513-B68D-88355055CB72}">
      <dgm:prSet phldrT="[Texto]"/>
      <dgm:spPr/>
      <dgm:t>
        <a:bodyPr/>
        <a:lstStyle/>
        <a:p>
          <a:r>
            <a:rPr lang="es-ES" dirty="0" smtClean="0">
              <a:solidFill>
                <a:schemeClr val="tx1"/>
              </a:solidFill>
              <a:latin typeface="Garamond" pitchFamily="18" charset="0"/>
            </a:rPr>
            <a:t>Datos Relevantes</a:t>
          </a:r>
          <a:endParaRPr lang="es-ES" dirty="0">
            <a:solidFill>
              <a:schemeClr val="tx1"/>
            </a:solidFill>
            <a:latin typeface="Garamond" pitchFamily="18" charset="0"/>
          </a:endParaRPr>
        </a:p>
      </dgm:t>
    </dgm:pt>
    <dgm:pt modelId="{28B10BF1-F99F-4778-AD5D-8526E1913E43}" type="parTrans" cxnId="{797AEDE9-7A6B-4781-86C1-F33D2F506B32}">
      <dgm:prSet/>
      <dgm:spPr/>
      <dgm:t>
        <a:bodyPr/>
        <a:lstStyle/>
        <a:p>
          <a:endParaRPr lang="es-ES"/>
        </a:p>
      </dgm:t>
    </dgm:pt>
    <dgm:pt modelId="{AD774D9E-EE42-49D8-8037-29FD2171042D}" type="sibTrans" cxnId="{797AEDE9-7A6B-4781-86C1-F33D2F506B32}">
      <dgm:prSet/>
      <dgm:spPr/>
      <dgm:t>
        <a:bodyPr/>
        <a:lstStyle/>
        <a:p>
          <a:endParaRPr lang="es-ES"/>
        </a:p>
      </dgm:t>
    </dgm:pt>
    <dgm:pt modelId="{6E31BE29-9A75-4B76-81E1-E849A649FD39}">
      <dgm:prSet phldrT="[Texto]"/>
      <dgm:spPr/>
      <dgm:t>
        <a:bodyPr/>
        <a:lstStyle/>
        <a:p>
          <a:r>
            <a:rPr lang="es-ES" dirty="0" smtClean="0">
              <a:solidFill>
                <a:schemeClr val="tx1"/>
              </a:solidFill>
              <a:latin typeface="Garamond" pitchFamily="18" charset="0"/>
            </a:rPr>
            <a:t>Datos Útiles</a:t>
          </a:r>
          <a:endParaRPr lang="es-ES" dirty="0">
            <a:solidFill>
              <a:schemeClr val="tx1"/>
            </a:solidFill>
            <a:latin typeface="Garamond" pitchFamily="18" charset="0"/>
          </a:endParaRPr>
        </a:p>
      </dgm:t>
    </dgm:pt>
    <dgm:pt modelId="{7A201903-FA08-4E1C-87B1-06261BD06EFA}" type="parTrans" cxnId="{E94F92E9-FB26-4EB6-99D6-CA50A9C159F8}">
      <dgm:prSet/>
      <dgm:spPr/>
      <dgm:t>
        <a:bodyPr/>
        <a:lstStyle/>
        <a:p>
          <a:endParaRPr lang="es-ES"/>
        </a:p>
      </dgm:t>
    </dgm:pt>
    <dgm:pt modelId="{A1311E3B-BB32-48C2-B3F7-5CB09F706CEB}" type="sibTrans" cxnId="{E94F92E9-FB26-4EB6-99D6-CA50A9C159F8}">
      <dgm:prSet/>
      <dgm:spPr/>
      <dgm:t>
        <a:bodyPr/>
        <a:lstStyle/>
        <a:p>
          <a:endParaRPr lang="es-ES"/>
        </a:p>
      </dgm:t>
    </dgm:pt>
    <dgm:pt modelId="{CE580295-C31F-4F97-9276-A2D488BEC9F0}">
      <dgm:prSet phldrT="[Texto]"/>
      <dgm:spPr/>
      <dgm:t>
        <a:bodyPr/>
        <a:lstStyle/>
        <a:p>
          <a:r>
            <a:rPr lang="es-ES" dirty="0" smtClean="0">
              <a:solidFill>
                <a:schemeClr val="tx1"/>
              </a:solidFill>
              <a:latin typeface="Garamond" pitchFamily="18" charset="0"/>
            </a:rPr>
            <a:t>Tipos de Algoritmos</a:t>
          </a:r>
        </a:p>
      </dgm:t>
    </dgm:pt>
    <dgm:pt modelId="{F30BDCFD-3E98-474B-903F-6531A6292B1C}" type="parTrans" cxnId="{C9F4251F-E9A2-4B67-96C3-E8C043FB082F}">
      <dgm:prSet/>
      <dgm:spPr/>
      <dgm:t>
        <a:bodyPr/>
        <a:lstStyle/>
        <a:p>
          <a:endParaRPr lang="es-ES"/>
        </a:p>
      </dgm:t>
    </dgm:pt>
    <dgm:pt modelId="{B488BDF2-78A2-4D5D-8AA2-138A246F0A4A}" type="sibTrans" cxnId="{C9F4251F-E9A2-4B67-96C3-E8C043FB082F}">
      <dgm:prSet/>
      <dgm:spPr/>
      <dgm:t>
        <a:bodyPr/>
        <a:lstStyle/>
        <a:p>
          <a:endParaRPr lang="es-ES"/>
        </a:p>
      </dgm:t>
    </dgm:pt>
    <dgm:pt modelId="{BEAB292A-93D8-4B67-9987-C4C088D0D9A8}">
      <dgm:prSet phldrT="[Texto]"/>
      <dgm:spPr/>
      <dgm:t>
        <a:bodyPr/>
        <a:lstStyle/>
        <a:p>
          <a:r>
            <a:rPr lang="es-ES" dirty="0" smtClean="0">
              <a:solidFill>
                <a:schemeClr val="tx1"/>
              </a:solidFill>
              <a:latin typeface="Garamond" pitchFamily="18" charset="0"/>
            </a:rPr>
            <a:t>Cómo se elige el adecuado</a:t>
          </a:r>
        </a:p>
      </dgm:t>
    </dgm:pt>
    <dgm:pt modelId="{C43182A6-E440-45C7-B967-83C826782722}" type="parTrans" cxnId="{54426BC4-942B-4825-9179-04DE4430E444}">
      <dgm:prSet/>
      <dgm:spPr/>
      <dgm:t>
        <a:bodyPr/>
        <a:lstStyle/>
        <a:p>
          <a:endParaRPr lang="es-ES"/>
        </a:p>
      </dgm:t>
    </dgm:pt>
    <dgm:pt modelId="{950CF89D-CEF5-48B1-927F-0019B0B805B2}" type="sibTrans" cxnId="{54426BC4-942B-4825-9179-04DE4430E444}">
      <dgm:prSet/>
      <dgm:spPr/>
      <dgm:t>
        <a:bodyPr/>
        <a:lstStyle/>
        <a:p>
          <a:endParaRPr lang="es-ES"/>
        </a:p>
      </dgm:t>
    </dgm:pt>
    <dgm:pt modelId="{6DDBC5D1-2B19-44F4-803A-870C9DADE121}">
      <dgm:prSet phldrT="[Texto]"/>
      <dgm:spPr/>
      <dgm:t>
        <a:bodyPr/>
        <a:lstStyle/>
        <a:p>
          <a:r>
            <a:rPr lang="es-ES" dirty="0" smtClean="0">
              <a:solidFill>
                <a:schemeClr val="tx1"/>
              </a:solidFill>
              <a:latin typeface="Garamond" pitchFamily="18" charset="0"/>
            </a:rPr>
            <a:t>Métodos para medir el rendimiento</a:t>
          </a:r>
        </a:p>
      </dgm:t>
    </dgm:pt>
    <dgm:pt modelId="{0F4C3364-EBD8-42CC-B702-C792C8B9573C}" type="parTrans" cxnId="{79DDC2A9-FEEB-4188-BD67-1D984C41DE5A}">
      <dgm:prSet/>
      <dgm:spPr/>
      <dgm:t>
        <a:bodyPr/>
        <a:lstStyle/>
        <a:p>
          <a:endParaRPr lang="es-ES"/>
        </a:p>
      </dgm:t>
    </dgm:pt>
    <dgm:pt modelId="{1ED1768E-E595-4BE1-9443-D959274DBD1F}" type="sibTrans" cxnId="{79DDC2A9-FEEB-4188-BD67-1D984C41DE5A}">
      <dgm:prSet/>
      <dgm:spPr/>
      <dgm:t>
        <a:bodyPr/>
        <a:lstStyle/>
        <a:p>
          <a:endParaRPr lang="es-ES"/>
        </a:p>
      </dgm:t>
    </dgm:pt>
    <dgm:pt modelId="{6FA265ED-72BA-497F-A420-4485D3DD492C}">
      <dgm:prSet phldrT="[Texto]"/>
      <dgm:spPr/>
      <dgm:t>
        <a:bodyPr/>
        <a:lstStyle/>
        <a:p>
          <a:r>
            <a:rPr lang="es-ES" dirty="0" smtClean="0">
              <a:solidFill>
                <a:schemeClr val="tx1"/>
              </a:solidFill>
              <a:latin typeface="Garamond" pitchFamily="18" charset="0"/>
            </a:rPr>
            <a:t>Qué indicador usar</a:t>
          </a:r>
        </a:p>
      </dgm:t>
    </dgm:pt>
    <dgm:pt modelId="{7B491C82-35F0-47DA-B517-7005FBB31886}" type="parTrans" cxnId="{A9A8FD53-F9A0-4AB2-80EC-D400F9B3154F}">
      <dgm:prSet/>
      <dgm:spPr/>
      <dgm:t>
        <a:bodyPr/>
        <a:lstStyle/>
        <a:p>
          <a:endParaRPr lang="es-ES"/>
        </a:p>
      </dgm:t>
    </dgm:pt>
    <dgm:pt modelId="{41A5021B-283B-490D-B27F-EBB6C62F0E26}" type="sibTrans" cxnId="{A9A8FD53-F9A0-4AB2-80EC-D400F9B3154F}">
      <dgm:prSet/>
      <dgm:spPr/>
      <dgm:t>
        <a:bodyPr/>
        <a:lstStyle/>
        <a:p>
          <a:endParaRPr lang="es-ES"/>
        </a:p>
      </dgm:t>
    </dgm:pt>
    <dgm:pt modelId="{8BA965C3-933E-453B-A554-2E65E92EEC69}">
      <dgm:prSet phldrT="[Texto]"/>
      <dgm:spPr/>
      <dgm:t>
        <a:bodyPr/>
        <a:lstStyle/>
        <a:p>
          <a:r>
            <a:rPr lang="es-ES" dirty="0" smtClean="0">
              <a:solidFill>
                <a:schemeClr val="tx1"/>
              </a:solidFill>
              <a:latin typeface="Garamond" pitchFamily="18" charset="0"/>
            </a:rPr>
            <a:t>Porqué un modelo puede funcionar mal</a:t>
          </a:r>
        </a:p>
      </dgm:t>
    </dgm:pt>
    <dgm:pt modelId="{E8A6E5EE-2230-4BBE-A908-415E1DD3F895}" type="parTrans" cxnId="{47C78F7B-6AB5-4741-916E-EFB5BD6EC490}">
      <dgm:prSet/>
      <dgm:spPr/>
      <dgm:t>
        <a:bodyPr/>
        <a:lstStyle/>
        <a:p>
          <a:endParaRPr lang="es-ES"/>
        </a:p>
      </dgm:t>
    </dgm:pt>
    <dgm:pt modelId="{4EF209F8-DD80-4F72-89EB-7C884A91FA6F}" type="sibTrans" cxnId="{47C78F7B-6AB5-4741-916E-EFB5BD6EC490}">
      <dgm:prSet/>
      <dgm:spPr/>
      <dgm:t>
        <a:bodyPr/>
        <a:lstStyle/>
        <a:p>
          <a:endParaRPr lang="es-ES"/>
        </a:p>
      </dgm:t>
    </dgm:pt>
    <dgm:pt modelId="{20D37905-14EF-41A2-9A5E-261C88C429F5}">
      <dgm:prSet phldrT="[Texto]"/>
      <dgm:spPr/>
      <dgm:t>
        <a:bodyPr/>
        <a:lstStyle/>
        <a:p>
          <a:r>
            <a:rPr lang="es-ES" dirty="0" smtClean="0">
              <a:solidFill>
                <a:schemeClr val="tx1"/>
              </a:solidFill>
              <a:latin typeface="Garamond" pitchFamily="18" charset="0"/>
            </a:rPr>
            <a:t>Técnicas para mejorar un modelo</a:t>
          </a:r>
        </a:p>
      </dgm:t>
    </dgm:pt>
    <dgm:pt modelId="{74FAAC8F-552B-43CA-9EF8-A45C36BF53C8}" type="parTrans" cxnId="{2FF59533-D7C0-4439-BAB9-E785CE2081E8}">
      <dgm:prSet/>
      <dgm:spPr/>
      <dgm:t>
        <a:bodyPr/>
        <a:lstStyle/>
        <a:p>
          <a:endParaRPr lang="es-ES"/>
        </a:p>
      </dgm:t>
    </dgm:pt>
    <dgm:pt modelId="{EB7C7474-1A8F-4332-9346-BFD6BE01446B}" type="sibTrans" cxnId="{2FF59533-D7C0-4439-BAB9-E785CE2081E8}">
      <dgm:prSet/>
      <dgm:spPr/>
      <dgm:t>
        <a:bodyPr/>
        <a:lstStyle/>
        <a:p>
          <a:endParaRPr lang="es-ES"/>
        </a:p>
      </dgm:t>
    </dgm:pt>
    <dgm:pt modelId="{7A71112B-E420-44C6-9B86-D750B0DBCB5C}" type="pres">
      <dgm:prSet presAssocID="{8A782F09-BD37-4905-9D07-6D23C4FAE36B}" presName="Name0" presStyleCnt="0">
        <dgm:presLayoutVars>
          <dgm:dir/>
          <dgm:animLvl val="lvl"/>
          <dgm:resizeHandles val="exact"/>
        </dgm:presLayoutVars>
      </dgm:prSet>
      <dgm:spPr/>
    </dgm:pt>
    <dgm:pt modelId="{3113CEAD-4830-4B7D-AAB5-06FED689CE66}" type="pres">
      <dgm:prSet presAssocID="{2BBD89AB-F20B-407D-8973-3C2CECDFABC5}" presName="linNode" presStyleCnt="0"/>
      <dgm:spPr/>
    </dgm:pt>
    <dgm:pt modelId="{95B1ED7B-96C6-4BA4-AF91-17E61BA1C43C}" type="pres">
      <dgm:prSet presAssocID="{2BBD89AB-F20B-407D-8973-3C2CECDFABC5}" presName="parentText" presStyleLbl="node1" presStyleIdx="0" presStyleCnt="5">
        <dgm:presLayoutVars>
          <dgm:chMax val="1"/>
          <dgm:bulletEnabled val="1"/>
        </dgm:presLayoutVars>
      </dgm:prSet>
      <dgm:spPr/>
      <dgm:t>
        <a:bodyPr/>
        <a:lstStyle/>
        <a:p>
          <a:endParaRPr lang="es-ES"/>
        </a:p>
      </dgm:t>
    </dgm:pt>
    <dgm:pt modelId="{42E6FAE1-EC1D-443E-8743-6A95E1332CA7}" type="pres">
      <dgm:prSet presAssocID="{2BBD89AB-F20B-407D-8973-3C2CECDFABC5}" presName="descendantText" presStyleLbl="alignAccFollowNode1" presStyleIdx="0" presStyleCnt="5">
        <dgm:presLayoutVars>
          <dgm:bulletEnabled val="1"/>
        </dgm:presLayoutVars>
      </dgm:prSet>
      <dgm:spPr/>
      <dgm:t>
        <a:bodyPr/>
        <a:lstStyle/>
        <a:p>
          <a:endParaRPr lang="es-ES"/>
        </a:p>
      </dgm:t>
    </dgm:pt>
    <dgm:pt modelId="{6BA5C2EC-B47C-42D1-B630-206BCA8496B5}" type="pres">
      <dgm:prSet presAssocID="{0A8A5B37-A902-429C-A2B9-DCEFAE51646B}" presName="sp" presStyleCnt="0"/>
      <dgm:spPr/>
    </dgm:pt>
    <dgm:pt modelId="{AA05A68C-F26C-4895-9EFC-A019CE539A1C}" type="pres">
      <dgm:prSet presAssocID="{5E3E608F-EE4F-4C7B-8911-4836B8D29EF4}" presName="linNode" presStyleCnt="0"/>
      <dgm:spPr/>
    </dgm:pt>
    <dgm:pt modelId="{CD8A40EE-8C90-47D0-9942-E4899B3B1BEF}" type="pres">
      <dgm:prSet presAssocID="{5E3E608F-EE4F-4C7B-8911-4836B8D29EF4}" presName="parentText" presStyleLbl="node1" presStyleIdx="1" presStyleCnt="5">
        <dgm:presLayoutVars>
          <dgm:chMax val="1"/>
          <dgm:bulletEnabled val="1"/>
        </dgm:presLayoutVars>
      </dgm:prSet>
      <dgm:spPr/>
      <dgm:t>
        <a:bodyPr/>
        <a:lstStyle/>
        <a:p>
          <a:endParaRPr lang="es-ES"/>
        </a:p>
      </dgm:t>
    </dgm:pt>
    <dgm:pt modelId="{395AF374-8F80-475A-A65E-8BEFC858836F}" type="pres">
      <dgm:prSet presAssocID="{5E3E608F-EE4F-4C7B-8911-4836B8D29EF4}" presName="descendantText" presStyleLbl="alignAccFollowNode1" presStyleIdx="1" presStyleCnt="5">
        <dgm:presLayoutVars>
          <dgm:bulletEnabled val="1"/>
        </dgm:presLayoutVars>
      </dgm:prSet>
      <dgm:spPr/>
      <dgm:t>
        <a:bodyPr/>
        <a:lstStyle/>
        <a:p>
          <a:endParaRPr lang="es-ES"/>
        </a:p>
      </dgm:t>
    </dgm:pt>
    <dgm:pt modelId="{9BF89B49-39C9-416F-9721-6E59F43124F4}" type="pres">
      <dgm:prSet presAssocID="{0B1E687F-E1B5-4F8A-9513-3C58618D0397}" presName="sp" presStyleCnt="0"/>
      <dgm:spPr/>
    </dgm:pt>
    <dgm:pt modelId="{131167FC-608D-494E-B006-B2FAB6BD8C6A}" type="pres">
      <dgm:prSet presAssocID="{6449155B-1CF5-4096-B3E4-3D7C9965D375}" presName="linNode" presStyleCnt="0"/>
      <dgm:spPr/>
    </dgm:pt>
    <dgm:pt modelId="{D948D3E8-C233-413F-8AE2-C10E020214EF}" type="pres">
      <dgm:prSet presAssocID="{6449155B-1CF5-4096-B3E4-3D7C9965D375}" presName="parentText" presStyleLbl="node1" presStyleIdx="2" presStyleCnt="5">
        <dgm:presLayoutVars>
          <dgm:chMax val="1"/>
          <dgm:bulletEnabled val="1"/>
        </dgm:presLayoutVars>
      </dgm:prSet>
      <dgm:spPr/>
      <dgm:t>
        <a:bodyPr/>
        <a:lstStyle/>
        <a:p>
          <a:endParaRPr lang="es-ES"/>
        </a:p>
      </dgm:t>
    </dgm:pt>
    <dgm:pt modelId="{C4C5D174-A6A4-40DC-9ADA-80E82852B2D0}" type="pres">
      <dgm:prSet presAssocID="{6449155B-1CF5-4096-B3E4-3D7C9965D375}" presName="descendantText" presStyleLbl="alignAccFollowNode1" presStyleIdx="2" presStyleCnt="5">
        <dgm:presLayoutVars>
          <dgm:bulletEnabled val="1"/>
        </dgm:presLayoutVars>
      </dgm:prSet>
      <dgm:spPr/>
      <dgm:t>
        <a:bodyPr/>
        <a:lstStyle/>
        <a:p>
          <a:endParaRPr lang="es-ES"/>
        </a:p>
      </dgm:t>
    </dgm:pt>
    <dgm:pt modelId="{E3897082-EA41-4BFA-9086-01F4DB0095BF}" type="pres">
      <dgm:prSet presAssocID="{F79E75F4-D4B3-4016-A9A2-A35910D9F3DF}" presName="sp" presStyleCnt="0"/>
      <dgm:spPr/>
    </dgm:pt>
    <dgm:pt modelId="{34A4C57D-B4C4-4463-9006-A669BC008B83}" type="pres">
      <dgm:prSet presAssocID="{7A4AC5AC-615A-47F2-98CA-4441A69763B0}" presName="linNode" presStyleCnt="0"/>
      <dgm:spPr/>
    </dgm:pt>
    <dgm:pt modelId="{5B64C58A-5DB2-4C50-BE2E-9D6885070A8F}" type="pres">
      <dgm:prSet presAssocID="{7A4AC5AC-615A-47F2-98CA-4441A69763B0}" presName="parentText" presStyleLbl="node1" presStyleIdx="3" presStyleCnt="5">
        <dgm:presLayoutVars>
          <dgm:chMax val="1"/>
          <dgm:bulletEnabled val="1"/>
        </dgm:presLayoutVars>
      </dgm:prSet>
      <dgm:spPr/>
      <dgm:t>
        <a:bodyPr/>
        <a:lstStyle/>
        <a:p>
          <a:endParaRPr lang="es-ES"/>
        </a:p>
      </dgm:t>
    </dgm:pt>
    <dgm:pt modelId="{217B006C-8EDE-4109-B625-355EAE4A1236}" type="pres">
      <dgm:prSet presAssocID="{7A4AC5AC-615A-47F2-98CA-4441A69763B0}" presName="descendantText" presStyleLbl="alignAccFollowNode1" presStyleIdx="3" presStyleCnt="5">
        <dgm:presLayoutVars>
          <dgm:bulletEnabled val="1"/>
        </dgm:presLayoutVars>
      </dgm:prSet>
      <dgm:spPr/>
      <dgm:t>
        <a:bodyPr/>
        <a:lstStyle/>
        <a:p>
          <a:endParaRPr lang="es-ES"/>
        </a:p>
      </dgm:t>
    </dgm:pt>
    <dgm:pt modelId="{336FD436-7438-4741-AC22-3E5735FB22E6}" type="pres">
      <dgm:prSet presAssocID="{A2EFF3E3-758B-40DE-BABB-38CA46250957}" presName="sp" presStyleCnt="0"/>
      <dgm:spPr/>
    </dgm:pt>
    <dgm:pt modelId="{D713746B-59BB-4230-A2AD-3A38FC096C26}" type="pres">
      <dgm:prSet presAssocID="{C713B3FC-CB37-41DE-A9CC-39C5E9E91212}" presName="linNode" presStyleCnt="0"/>
      <dgm:spPr/>
    </dgm:pt>
    <dgm:pt modelId="{A1D3F7EA-705E-40BF-85AF-105F8B247B98}" type="pres">
      <dgm:prSet presAssocID="{C713B3FC-CB37-41DE-A9CC-39C5E9E91212}" presName="parentText" presStyleLbl="node1" presStyleIdx="4" presStyleCnt="5">
        <dgm:presLayoutVars>
          <dgm:chMax val="1"/>
          <dgm:bulletEnabled val="1"/>
        </dgm:presLayoutVars>
      </dgm:prSet>
      <dgm:spPr/>
      <dgm:t>
        <a:bodyPr/>
        <a:lstStyle/>
        <a:p>
          <a:endParaRPr lang="es-ES"/>
        </a:p>
      </dgm:t>
    </dgm:pt>
    <dgm:pt modelId="{81A5B762-26EC-434D-AB65-DC3535255B29}" type="pres">
      <dgm:prSet presAssocID="{C713B3FC-CB37-41DE-A9CC-39C5E9E91212}" presName="descendantText" presStyleLbl="alignAccFollowNode1" presStyleIdx="4" presStyleCnt="5">
        <dgm:presLayoutVars>
          <dgm:bulletEnabled val="1"/>
        </dgm:presLayoutVars>
      </dgm:prSet>
      <dgm:spPr/>
      <dgm:t>
        <a:bodyPr/>
        <a:lstStyle/>
        <a:p>
          <a:endParaRPr lang="es-ES"/>
        </a:p>
      </dgm:t>
    </dgm:pt>
  </dgm:ptLst>
  <dgm:cxnLst>
    <dgm:cxn modelId="{F1B28E2C-CB0F-4161-8CE9-D3D5DC3375E7}" type="presOf" srcId="{7A4AC5AC-615A-47F2-98CA-4441A69763B0}" destId="{5B64C58A-5DB2-4C50-BE2E-9D6885070A8F}" srcOrd="0" destOrd="0" presId="urn:microsoft.com/office/officeart/2005/8/layout/vList5"/>
    <dgm:cxn modelId="{79DDC2A9-FEEB-4188-BD67-1D984C41DE5A}" srcId="{7A4AC5AC-615A-47F2-98CA-4441A69763B0}" destId="{6DDBC5D1-2B19-44F4-803A-870C9DADE121}" srcOrd="0" destOrd="0" parTransId="{0F4C3364-EBD8-42CC-B702-C792C8B9573C}" sibTransId="{1ED1768E-E595-4BE1-9443-D959274DBD1F}"/>
    <dgm:cxn modelId="{60140E1A-1EB9-49A9-B4A9-EF3308425FB1}" type="presOf" srcId="{6DDBC5D1-2B19-44F4-803A-870C9DADE121}" destId="{217B006C-8EDE-4109-B625-355EAE4A1236}" srcOrd="0" destOrd="0" presId="urn:microsoft.com/office/officeart/2005/8/layout/vList5"/>
    <dgm:cxn modelId="{3C9EA451-0430-4F25-9F4E-F92C39552652}" type="presOf" srcId="{BEAB292A-93D8-4B67-9987-C4C088D0D9A8}" destId="{C4C5D174-A6A4-40DC-9ADA-80E82852B2D0}" srcOrd="0" destOrd="1" presId="urn:microsoft.com/office/officeart/2005/8/layout/vList5"/>
    <dgm:cxn modelId="{FDF1E4A3-DC6C-471C-BF73-682E39D9B3E6}" srcId="{2BBD89AB-F20B-407D-8973-3C2CECDFABC5}" destId="{055C583D-17A4-47A1-99B1-1AA3453C4A15}" srcOrd="1" destOrd="0" parTransId="{74180B93-2840-4926-85CA-92FA73DE23F9}" sibTransId="{69E5DD61-69A7-4E6F-A53E-AD2D0B5D2C29}"/>
    <dgm:cxn modelId="{02DE7BC5-A8CF-46D9-8F35-7E7B71F19BFB}" type="presOf" srcId="{8BA965C3-933E-453B-A554-2E65E92EEC69}" destId="{81A5B762-26EC-434D-AB65-DC3535255B29}" srcOrd="0" destOrd="0" presId="urn:microsoft.com/office/officeart/2005/8/layout/vList5"/>
    <dgm:cxn modelId="{8590986C-76D5-4797-90D5-E240D297D21A}" type="presOf" srcId="{5E3E608F-EE4F-4C7B-8911-4836B8D29EF4}" destId="{CD8A40EE-8C90-47D0-9942-E4899B3B1BEF}" srcOrd="0" destOrd="0" presId="urn:microsoft.com/office/officeart/2005/8/layout/vList5"/>
    <dgm:cxn modelId="{DBDC60D4-472A-40DC-AE95-6FC3ECB914A5}" type="presOf" srcId="{6449155B-1CF5-4096-B3E4-3D7C9965D375}" destId="{D948D3E8-C233-413F-8AE2-C10E020214EF}" srcOrd="0" destOrd="0" presId="urn:microsoft.com/office/officeart/2005/8/layout/vList5"/>
    <dgm:cxn modelId="{C9F4251F-E9A2-4B67-96C3-E8C043FB082F}" srcId="{6449155B-1CF5-4096-B3E4-3D7C9965D375}" destId="{CE580295-C31F-4F97-9276-A2D488BEC9F0}" srcOrd="0" destOrd="0" parTransId="{F30BDCFD-3E98-474B-903F-6531A6292B1C}" sibTransId="{B488BDF2-78A2-4D5D-8AA2-138A246F0A4A}"/>
    <dgm:cxn modelId="{E94F92E9-FB26-4EB6-99D6-CA50A9C159F8}" srcId="{5E3E608F-EE4F-4C7B-8911-4836B8D29EF4}" destId="{6E31BE29-9A75-4B76-81E1-E849A649FD39}" srcOrd="1" destOrd="0" parTransId="{7A201903-FA08-4E1C-87B1-06261BD06EFA}" sibTransId="{A1311E3B-BB32-48C2-B3F7-5CB09F706CEB}"/>
    <dgm:cxn modelId="{C038DE7D-5AB3-41B3-A611-FEDB15538AA3}" type="presOf" srcId="{6E31BE29-9A75-4B76-81E1-E849A649FD39}" destId="{395AF374-8F80-475A-A65E-8BEFC858836F}" srcOrd="0" destOrd="1" presId="urn:microsoft.com/office/officeart/2005/8/layout/vList5"/>
    <dgm:cxn modelId="{86FF48B7-6B63-4752-93F1-B566B9315C4A}" type="presOf" srcId="{20D37905-14EF-41A2-9A5E-261C88C429F5}" destId="{81A5B762-26EC-434D-AB65-DC3535255B29}" srcOrd="0" destOrd="1" presId="urn:microsoft.com/office/officeart/2005/8/layout/vList5"/>
    <dgm:cxn modelId="{A71852A5-B395-4A13-874F-F58D794A6D34}" srcId="{8A782F09-BD37-4905-9D07-6D23C4FAE36B}" destId="{C713B3FC-CB37-41DE-A9CC-39C5E9E91212}" srcOrd="4" destOrd="0" parTransId="{88CC5A4C-6478-4172-AFE9-2FDF21082038}" sibTransId="{97F3F3D7-A0E9-45B4-8407-277474FA335B}"/>
    <dgm:cxn modelId="{5416B43E-AFD1-4B00-853B-00B7C12A562A}" type="presOf" srcId="{E375A7D9-8986-4CC7-A4D7-943BE670A607}" destId="{42E6FAE1-EC1D-443E-8743-6A95E1332CA7}" srcOrd="0" destOrd="0" presId="urn:microsoft.com/office/officeart/2005/8/layout/vList5"/>
    <dgm:cxn modelId="{3EC32D5D-73AA-42E7-82C6-BC91B2F4222D}" srcId="{8A782F09-BD37-4905-9D07-6D23C4FAE36B}" destId="{7A4AC5AC-615A-47F2-98CA-4441A69763B0}" srcOrd="3" destOrd="0" parTransId="{50CB0E73-6B81-4641-A697-DFE58202437F}" sibTransId="{A2EFF3E3-758B-40DE-BABB-38CA46250957}"/>
    <dgm:cxn modelId="{22E28FFB-4815-4E66-A4EB-4E38728DE9D1}" srcId="{8A782F09-BD37-4905-9D07-6D23C4FAE36B}" destId="{6449155B-1CF5-4096-B3E4-3D7C9965D375}" srcOrd="2" destOrd="0" parTransId="{BBF9E1FD-8886-4C91-BF29-0A820A362E22}" sibTransId="{F79E75F4-D4B3-4016-A9A2-A35910D9F3DF}"/>
    <dgm:cxn modelId="{A9A8FD53-F9A0-4AB2-80EC-D400F9B3154F}" srcId="{7A4AC5AC-615A-47F2-98CA-4441A69763B0}" destId="{6FA265ED-72BA-497F-A420-4485D3DD492C}" srcOrd="1" destOrd="0" parTransId="{7B491C82-35F0-47DA-B517-7005FBB31886}" sibTransId="{41A5021B-283B-490D-B27F-EBB6C62F0E26}"/>
    <dgm:cxn modelId="{EDF868B1-9DE3-477F-87EE-D06260E498B2}" srcId="{2BBD89AB-F20B-407D-8973-3C2CECDFABC5}" destId="{E375A7D9-8986-4CC7-A4D7-943BE670A607}" srcOrd="0" destOrd="0" parTransId="{56FCF0F8-F616-434F-AE7D-C4EDE7DA5C57}" sibTransId="{AAE5B0CA-8E50-4AE1-9159-537C07208370}"/>
    <dgm:cxn modelId="{17D2C52E-38E2-4C56-9DB1-645D3CD646AC}" srcId="{8A782F09-BD37-4905-9D07-6D23C4FAE36B}" destId="{5E3E608F-EE4F-4C7B-8911-4836B8D29EF4}" srcOrd="1" destOrd="0" parTransId="{6A5B5FD3-89AC-4802-8C52-09DCD1DA880E}" sibTransId="{0B1E687F-E1B5-4F8A-9513-3C58618D0397}"/>
    <dgm:cxn modelId="{0D0FB19A-2010-4DA0-A440-47299885A231}" type="presOf" srcId="{6FA265ED-72BA-497F-A420-4485D3DD492C}" destId="{217B006C-8EDE-4109-B625-355EAE4A1236}" srcOrd="0" destOrd="1" presId="urn:microsoft.com/office/officeart/2005/8/layout/vList5"/>
    <dgm:cxn modelId="{8FD117DC-A377-4DF5-8F91-389651FC9C52}" type="presOf" srcId="{2BBD89AB-F20B-407D-8973-3C2CECDFABC5}" destId="{95B1ED7B-96C6-4BA4-AF91-17E61BA1C43C}" srcOrd="0" destOrd="0" presId="urn:microsoft.com/office/officeart/2005/8/layout/vList5"/>
    <dgm:cxn modelId="{A99E18AC-5FF4-48A9-BC1F-55E7DD4E3141}" type="presOf" srcId="{C713B3FC-CB37-41DE-A9CC-39C5E9E91212}" destId="{A1D3F7EA-705E-40BF-85AF-105F8B247B98}" srcOrd="0" destOrd="0" presId="urn:microsoft.com/office/officeart/2005/8/layout/vList5"/>
    <dgm:cxn modelId="{0EF8EC83-B985-480D-9247-7828A810E028}" type="presOf" srcId="{2DC8CBC5-34B2-4513-B68D-88355055CB72}" destId="{395AF374-8F80-475A-A65E-8BEFC858836F}" srcOrd="0" destOrd="0" presId="urn:microsoft.com/office/officeart/2005/8/layout/vList5"/>
    <dgm:cxn modelId="{2FF59533-D7C0-4439-BAB9-E785CE2081E8}" srcId="{C713B3FC-CB37-41DE-A9CC-39C5E9E91212}" destId="{20D37905-14EF-41A2-9A5E-261C88C429F5}" srcOrd="1" destOrd="0" parTransId="{74FAAC8F-552B-43CA-9EF8-A45C36BF53C8}" sibTransId="{EB7C7474-1A8F-4332-9346-BFD6BE01446B}"/>
    <dgm:cxn modelId="{C2AFCC16-10BD-4B79-A954-7B1349944543}" type="presOf" srcId="{055C583D-17A4-47A1-99B1-1AA3453C4A15}" destId="{42E6FAE1-EC1D-443E-8743-6A95E1332CA7}" srcOrd="0" destOrd="1" presId="urn:microsoft.com/office/officeart/2005/8/layout/vList5"/>
    <dgm:cxn modelId="{47C78F7B-6AB5-4741-916E-EFB5BD6EC490}" srcId="{C713B3FC-CB37-41DE-A9CC-39C5E9E91212}" destId="{8BA965C3-933E-453B-A554-2E65E92EEC69}" srcOrd="0" destOrd="0" parTransId="{E8A6E5EE-2230-4BBE-A908-415E1DD3F895}" sibTransId="{4EF209F8-DD80-4F72-89EB-7C884A91FA6F}"/>
    <dgm:cxn modelId="{797AEDE9-7A6B-4781-86C1-F33D2F506B32}" srcId="{5E3E608F-EE4F-4C7B-8911-4836B8D29EF4}" destId="{2DC8CBC5-34B2-4513-B68D-88355055CB72}" srcOrd="0" destOrd="0" parTransId="{28B10BF1-F99F-4778-AD5D-8526E1913E43}" sibTransId="{AD774D9E-EE42-49D8-8037-29FD2171042D}"/>
    <dgm:cxn modelId="{173E5858-0089-4747-BCCF-8B7C676C48BF}" type="presOf" srcId="{8A782F09-BD37-4905-9D07-6D23C4FAE36B}" destId="{7A71112B-E420-44C6-9B86-D750B0DBCB5C}" srcOrd="0" destOrd="0" presId="urn:microsoft.com/office/officeart/2005/8/layout/vList5"/>
    <dgm:cxn modelId="{54426BC4-942B-4825-9179-04DE4430E444}" srcId="{6449155B-1CF5-4096-B3E4-3D7C9965D375}" destId="{BEAB292A-93D8-4B67-9987-C4C088D0D9A8}" srcOrd="1" destOrd="0" parTransId="{C43182A6-E440-45C7-B967-83C826782722}" sibTransId="{950CF89D-CEF5-48B1-927F-0019B0B805B2}"/>
    <dgm:cxn modelId="{9DFB4E3E-B4A7-4D91-8466-3C772A0A81F2}" srcId="{8A782F09-BD37-4905-9D07-6D23C4FAE36B}" destId="{2BBD89AB-F20B-407D-8973-3C2CECDFABC5}" srcOrd="0" destOrd="0" parTransId="{10ACC1EE-5D14-4202-B584-243354EB93D1}" sibTransId="{0A8A5B37-A902-429C-A2B9-DCEFAE51646B}"/>
    <dgm:cxn modelId="{CDA8B2BA-2BF0-448D-BC6C-F495400FB953}" type="presOf" srcId="{CE580295-C31F-4F97-9276-A2D488BEC9F0}" destId="{C4C5D174-A6A4-40DC-9ADA-80E82852B2D0}" srcOrd="0" destOrd="0" presId="urn:microsoft.com/office/officeart/2005/8/layout/vList5"/>
    <dgm:cxn modelId="{0946EDFF-1DF3-4657-858E-9516B7A7ED14}" type="presParOf" srcId="{7A71112B-E420-44C6-9B86-D750B0DBCB5C}" destId="{3113CEAD-4830-4B7D-AAB5-06FED689CE66}" srcOrd="0" destOrd="0" presId="urn:microsoft.com/office/officeart/2005/8/layout/vList5"/>
    <dgm:cxn modelId="{1CB6C3EF-794A-42F2-AF7F-17E8B2E8F421}" type="presParOf" srcId="{3113CEAD-4830-4B7D-AAB5-06FED689CE66}" destId="{95B1ED7B-96C6-4BA4-AF91-17E61BA1C43C}" srcOrd="0" destOrd="0" presId="urn:microsoft.com/office/officeart/2005/8/layout/vList5"/>
    <dgm:cxn modelId="{5C46AC21-0863-454F-AD1F-9821100C907B}" type="presParOf" srcId="{3113CEAD-4830-4B7D-AAB5-06FED689CE66}" destId="{42E6FAE1-EC1D-443E-8743-6A95E1332CA7}" srcOrd="1" destOrd="0" presId="urn:microsoft.com/office/officeart/2005/8/layout/vList5"/>
    <dgm:cxn modelId="{ABB0962D-7965-4E53-8299-57C984F82EA1}" type="presParOf" srcId="{7A71112B-E420-44C6-9B86-D750B0DBCB5C}" destId="{6BA5C2EC-B47C-42D1-B630-206BCA8496B5}" srcOrd="1" destOrd="0" presId="urn:microsoft.com/office/officeart/2005/8/layout/vList5"/>
    <dgm:cxn modelId="{2EB006F3-22EF-4C35-950A-05710CBEC159}" type="presParOf" srcId="{7A71112B-E420-44C6-9B86-D750B0DBCB5C}" destId="{AA05A68C-F26C-4895-9EFC-A019CE539A1C}" srcOrd="2" destOrd="0" presId="urn:microsoft.com/office/officeart/2005/8/layout/vList5"/>
    <dgm:cxn modelId="{9D9794F0-12A4-4763-8ADA-6C561EF6C737}" type="presParOf" srcId="{AA05A68C-F26C-4895-9EFC-A019CE539A1C}" destId="{CD8A40EE-8C90-47D0-9942-E4899B3B1BEF}" srcOrd="0" destOrd="0" presId="urn:microsoft.com/office/officeart/2005/8/layout/vList5"/>
    <dgm:cxn modelId="{859CBFD0-31C2-49C6-874B-2AB7B2AB1830}" type="presParOf" srcId="{AA05A68C-F26C-4895-9EFC-A019CE539A1C}" destId="{395AF374-8F80-475A-A65E-8BEFC858836F}" srcOrd="1" destOrd="0" presId="urn:microsoft.com/office/officeart/2005/8/layout/vList5"/>
    <dgm:cxn modelId="{D13AECD6-5298-48D1-AE49-DF465023C50F}" type="presParOf" srcId="{7A71112B-E420-44C6-9B86-D750B0DBCB5C}" destId="{9BF89B49-39C9-416F-9721-6E59F43124F4}" srcOrd="3" destOrd="0" presId="urn:microsoft.com/office/officeart/2005/8/layout/vList5"/>
    <dgm:cxn modelId="{D6BCE171-514E-4171-8293-C64827642B22}" type="presParOf" srcId="{7A71112B-E420-44C6-9B86-D750B0DBCB5C}" destId="{131167FC-608D-494E-B006-B2FAB6BD8C6A}" srcOrd="4" destOrd="0" presId="urn:microsoft.com/office/officeart/2005/8/layout/vList5"/>
    <dgm:cxn modelId="{FF452057-47C4-43C5-8B37-3305D7332C75}" type="presParOf" srcId="{131167FC-608D-494E-B006-B2FAB6BD8C6A}" destId="{D948D3E8-C233-413F-8AE2-C10E020214EF}" srcOrd="0" destOrd="0" presId="urn:microsoft.com/office/officeart/2005/8/layout/vList5"/>
    <dgm:cxn modelId="{F3BCC5E0-5C30-4455-AA90-8BC20C46EFC6}" type="presParOf" srcId="{131167FC-608D-494E-B006-B2FAB6BD8C6A}" destId="{C4C5D174-A6A4-40DC-9ADA-80E82852B2D0}" srcOrd="1" destOrd="0" presId="urn:microsoft.com/office/officeart/2005/8/layout/vList5"/>
    <dgm:cxn modelId="{BD223B7B-770B-47EE-B24E-B4CE144054C1}" type="presParOf" srcId="{7A71112B-E420-44C6-9B86-D750B0DBCB5C}" destId="{E3897082-EA41-4BFA-9086-01F4DB0095BF}" srcOrd="5" destOrd="0" presId="urn:microsoft.com/office/officeart/2005/8/layout/vList5"/>
    <dgm:cxn modelId="{7A4EDCD4-EBF9-4A25-83F7-D3EE412459F7}" type="presParOf" srcId="{7A71112B-E420-44C6-9B86-D750B0DBCB5C}" destId="{34A4C57D-B4C4-4463-9006-A669BC008B83}" srcOrd="6" destOrd="0" presId="urn:microsoft.com/office/officeart/2005/8/layout/vList5"/>
    <dgm:cxn modelId="{F2C0CC9B-A1C1-4959-BCFA-9BB126472A33}" type="presParOf" srcId="{34A4C57D-B4C4-4463-9006-A669BC008B83}" destId="{5B64C58A-5DB2-4C50-BE2E-9D6885070A8F}" srcOrd="0" destOrd="0" presId="urn:microsoft.com/office/officeart/2005/8/layout/vList5"/>
    <dgm:cxn modelId="{7DD2E38E-3522-445F-93B2-EE2C7AF603CC}" type="presParOf" srcId="{34A4C57D-B4C4-4463-9006-A669BC008B83}" destId="{217B006C-8EDE-4109-B625-355EAE4A1236}" srcOrd="1" destOrd="0" presId="urn:microsoft.com/office/officeart/2005/8/layout/vList5"/>
    <dgm:cxn modelId="{0EEC976A-8972-4669-97F0-5061EBB9A386}" type="presParOf" srcId="{7A71112B-E420-44C6-9B86-D750B0DBCB5C}" destId="{336FD436-7438-4741-AC22-3E5735FB22E6}" srcOrd="7" destOrd="0" presId="urn:microsoft.com/office/officeart/2005/8/layout/vList5"/>
    <dgm:cxn modelId="{CA4A083B-2E49-4E38-8BEF-3E9A7386C8F6}" type="presParOf" srcId="{7A71112B-E420-44C6-9B86-D750B0DBCB5C}" destId="{D713746B-59BB-4230-A2AD-3A38FC096C26}" srcOrd="8" destOrd="0" presId="urn:microsoft.com/office/officeart/2005/8/layout/vList5"/>
    <dgm:cxn modelId="{5D150F43-868B-4394-9C37-44E9A0EB606A}" type="presParOf" srcId="{D713746B-59BB-4230-A2AD-3A38FC096C26}" destId="{A1D3F7EA-705E-40BF-85AF-105F8B247B98}" srcOrd="0" destOrd="0" presId="urn:microsoft.com/office/officeart/2005/8/layout/vList5"/>
    <dgm:cxn modelId="{8A533775-39B1-43EE-ACF3-EBEF70DDF6B9}" type="presParOf" srcId="{D713746B-59BB-4230-A2AD-3A38FC096C26}" destId="{81A5B762-26EC-434D-AB65-DC3535255B2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A782F09-BD37-4905-9D07-6D23C4FAE36B}" type="doc">
      <dgm:prSet loTypeId="urn:microsoft.com/office/officeart/2005/8/layout/vList5" loCatId="list" qsTypeId="urn:microsoft.com/office/officeart/2005/8/quickstyle/simple4" qsCatId="simple" csTypeId="urn:microsoft.com/office/officeart/2005/8/colors/colorful1#7" csCatId="colorful" phldr="1"/>
      <dgm:spPr/>
    </dgm:pt>
    <dgm:pt modelId="{5E3E608F-EE4F-4C7B-8911-4836B8D29EF4}">
      <dgm:prSet phldrT="[Texto]"/>
      <dgm:spPr/>
      <dgm:t>
        <a:bodyPr/>
        <a:lstStyle/>
        <a:p>
          <a:r>
            <a:rPr lang="es-ES" dirty="0" smtClean="0">
              <a:solidFill>
                <a:schemeClr val="tx1"/>
              </a:solidFill>
              <a:latin typeface="Garamond" pitchFamily="18" charset="0"/>
            </a:rPr>
            <a:t>Ingeniería de Características</a:t>
          </a:r>
          <a:endParaRPr lang="es-ES" dirty="0">
            <a:solidFill>
              <a:schemeClr val="tx1"/>
            </a:solidFill>
            <a:latin typeface="Garamond" pitchFamily="18" charset="0"/>
          </a:endParaRPr>
        </a:p>
      </dgm:t>
    </dgm:pt>
    <dgm:pt modelId="{6A5B5FD3-89AC-4802-8C52-09DCD1DA880E}" type="parTrans" cxnId="{17D2C52E-38E2-4C56-9DB1-645D3CD646AC}">
      <dgm:prSet/>
      <dgm:spPr/>
      <dgm:t>
        <a:bodyPr/>
        <a:lstStyle/>
        <a:p>
          <a:endParaRPr lang="es-ES">
            <a:solidFill>
              <a:schemeClr val="tx1"/>
            </a:solidFill>
            <a:latin typeface="Garamond" pitchFamily="18" charset="0"/>
          </a:endParaRPr>
        </a:p>
      </dgm:t>
    </dgm:pt>
    <dgm:pt modelId="{0B1E687F-E1B5-4F8A-9513-3C58618D0397}" type="sibTrans" cxnId="{17D2C52E-38E2-4C56-9DB1-645D3CD646AC}">
      <dgm:prSet/>
      <dgm:spPr/>
      <dgm:t>
        <a:bodyPr/>
        <a:lstStyle/>
        <a:p>
          <a:endParaRPr lang="es-ES">
            <a:solidFill>
              <a:schemeClr val="tx1"/>
            </a:solidFill>
            <a:latin typeface="Garamond" pitchFamily="18" charset="0"/>
          </a:endParaRPr>
        </a:p>
      </dgm:t>
    </dgm:pt>
    <dgm:pt modelId="{6449155B-1CF5-4096-B3E4-3D7C9965D375}">
      <dgm:prSet phldrT="[Texto]"/>
      <dgm:spPr/>
      <dgm:t>
        <a:bodyPr/>
        <a:lstStyle/>
        <a:p>
          <a:r>
            <a:rPr lang="es-ES" dirty="0" smtClean="0">
              <a:solidFill>
                <a:schemeClr val="tx1"/>
              </a:solidFill>
              <a:latin typeface="Garamond" pitchFamily="18" charset="0"/>
            </a:rPr>
            <a:t>Modelado</a:t>
          </a:r>
        </a:p>
      </dgm:t>
    </dgm:pt>
    <dgm:pt modelId="{BBF9E1FD-8886-4C91-BF29-0A820A362E22}" type="parTrans" cxnId="{22E28FFB-4815-4E66-A4EB-4E38728DE9D1}">
      <dgm:prSet/>
      <dgm:spPr/>
      <dgm:t>
        <a:bodyPr/>
        <a:lstStyle/>
        <a:p>
          <a:endParaRPr lang="es-ES">
            <a:solidFill>
              <a:schemeClr val="tx1"/>
            </a:solidFill>
            <a:latin typeface="Garamond" pitchFamily="18" charset="0"/>
          </a:endParaRPr>
        </a:p>
      </dgm:t>
    </dgm:pt>
    <dgm:pt modelId="{F79E75F4-D4B3-4016-A9A2-A35910D9F3DF}" type="sibTrans" cxnId="{22E28FFB-4815-4E66-A4EB-4E38728DE9D1}">
      <dgm:prSet/>
      <dgm:spPr/>
      <dgm:t>
        <a:bodyPr/>
        <a:lstStyle/>
        <a:p>
          <a:endParaRPr lang="es-ES">
            <a:solidFill>
              <a:schemeClr val="tx1"/>
            </a:solidFill>
            <a:latin typeface="Garamond" pitchFamily="18" charset="0"/>
          </a:endParaRPr>
        </a:p>
      </dgm:t>
    </dgm:pt>
    <dgm:pt modelId="{7A4AC5AC-615A-47F2-98CA-4441A69763B0}">
      <dgm:prSet phldrT="[Texto]"/>
      <dgm:spPr/>
      <dgm:t>
        <a:bodyPr/>
        <a:lstStyle/>
        <a:p>
          <a:r>
            <a:rPr lang="es-ES" dirty="0" smtClean="0">
              <a:solidFill>
                <a:schemeClr val="tx1"/>
              </a:solidFill>
              <a:latin typeface="Garamond" pitchFamily="18" charset="0"/>
            </a:rPr>
            <a:t>Medida de Rendimiento</a:t>
          </a:r>
        </a:p>
      </dgm:t>
    </dgm:pt>
    <dgm:pt modelId="{50CB0E73-6B81-4641-A697-DFE58202437F}" type="parTrans" cxnId="{3EC32D5D-73AA-42E7-82C6-BC91B2F4222D}">
      <dgm:prSet/>
      <dgm:spPr/>
      <dgm:t>
        <a:bodyPr/>
        <a:lstStyle/>
        <a:p>
          <a:endParaRPr lang="es-ES">
            <a:solidFill>
              <a:schemeClr val="tx1"/>
            </a:solidFill>
            <a:latin typeface="Garamond" pitchFamily="18" charset="0"/>
          </a:endParaRPr>
        </a:p>
      </dgm:t>
    </dgm:pt>
    <dgm:pt modelId="{A2EFF3E3-758B-40DE-BABB-38CA46250957}" type="sibTrans" cxnId="{3EC32D5D-73AA-42E7-82C6-BC91B2F4222D}">
      <dgm:prSet/>
      <dgm:spPr/>
      <dgm:t>
        <a:bodyPr/>
        <a:lstStyle/>
        <a:p>
          <a:endParaRPr lang="es-ES">
            <a:solidFill>
              <a:schemeClr val="tx1"/>
            </a:solidFill>
            <a:latin typeface="Garamond" pitchFamily="18" charset="0"/>
          </a:endParaRPr>
        </a:p>
      </dgm:t>
    </dgm:pt>
    <dgm:pt modelId="{2BBD89AB-F20B-407D-8973-3C2CECDFABC5}">
      <dgm:prSet phldrT="[Texto]"/>
      <dgm:spPr/>
      <dgm:t>
        <a:bodyPr/>
        <a:lstStyle/>
        <a:p>
          <a:r>
            <a:rPr lang="es-ES" dirty="0" smtClean="0">
              <a:solidFill>
                <a:schemeClr val="tx1"/>
              </a:solidFill>
              <a:latin typeface="Garamond" pitchFamily="18" charset="0"/>
            </a:rPr>
            <a:t>Preparación  de Datos</a:t>
          </a:r>
          <a:endParaRPr lang="es-ES" dirty="0">
            <a:solidFill>
              <a:schemeClr val="tx1"/>
            </a:solidFill>
            <a:latin typeface="Garamond" pitchFamily="18" charset="0"/>
          </a:endParaRPr>
        </a:p>
      </dgm:t>
    </dgm:pt>
    <dgm:pt modelId="{10ACC1EE-5D14-4202-B584-243354EB93D1}" type="parTrans" cxnId="{9DFB4E3E-B4A7-4D91-8466-3C772A0A81F2}">
      <dgm:prSet/>
      <dgm:spPr/>
      <dgm:t>
        <a:bodyPr/>
        <a:lstStyle/>
        <a:p>
          <a:endParaRPr lang="es-ES">
            <a:solidFill>
              <a:schemeClr val="tx1"/>
            </a:solidFill>
          </a:endParaRPr>
        </a:p>
      </dgm:t>
    </dgm:pt>
    <dgm:pt modelId="{0A8A5B37-A902-429C-A2B9-DCEFAE51646B}" type="sibTrans" cxnId="{9DFB4E3E-B4A7-4D91-8466-3C772A0A81F2}">
      <dgm:prSet/>
      <dgm:spPr/>
      <dgm:t>
        <a:bodyPr/>
        <a:lstStyle/>
        <a:p>
          <a:endParaRPr lang="es-ES">
            <a:solidFill>
              <a:schemeClr val="tx1"/>
            </a:solidFill>
          </a:endParaRPr>
        </a:p>
      </dgm:t>
    </dgm:pt>
    <dgm:pt modelId="{C713B3FC-CB37-41DE-A9CC-39C5E9E91212}">
      <dgm:prSet phldrT="[Texto]"/>
      <dgm:spPr/>
      <dgm:t>
        <a:bodyPr/>
        <a:lstStyle/>
        <a:p>
          <a:r>
            <a:rPr lang="es-ES" dirty="0" smtClean="0">
              <a:solidFill>
                <a:schemeClr val="tx1"/>
              </a:solidFill>
              <a:latin typeface="Garamond" pitchFamily="18" charset="0"/>
            </a:rPr>
            <a:t>Mejora de Rendimiento</a:t>
          </a:r>
        </a:p>
      </dgm:t>
    </dgm:pt>
    <dgm:pt modelId="{88CC5A4C-6478-4172-AFE9-2FDF21082038}" type="parTrans" cxnId="{A71852A5-B395-4A13-874F-F58D794A6D34}">
      <dgm:prSet/>
      <dgm:spPr/>
      <dgm:t>
        <a:bodyPr/>
        <a:lstStyle/>
        <a:p>
          <a:endParaRPr lang="es-ES"/>
        </a:p>
      </dgm:t>
    </dgm:pt>
    <dgm:pt modelId="{97F3F3D7-A0E9-45B4-8407-277474FA335B}" type="sibTrans" cxnId="{A71852A5-B395-4A13-874F-F58D794A6D34}">
      <dgm:prSet/>
      <dgm:spPr/>
      <dgm:t>
        <a:bodyPr/>
        <a:lstStyle/>
        <a:p>
          <a:endParaRPr lang="es-ES"/>
        </a:p>
      </dgm:t>
    </dgm:pt>
    <dgm:pt modelId="{E375A7D9-8986-4CC7-A4D7-943BE670A607}">
      <dgm:prSet phldrT="[Texto]"/>
      <dgm:spPr/>
      <dgm:t>
        <a:bodyPr/>
        <a:lstStyle/>
        <a:p>
          <a:r>
            <a:rPr lang="es-ES" dirty="0" smtClean="0">
              <a:solidFill>
                <a:schemeClr val="tx1"/>
              </a:solidFill>
              <a:latin typeface="Garamond" pitchFamily="18" charset="0"/>
            </a:rPr>
            <a:t>Importación</a:t>
          </a:r>
          <a:endParaRPr lang="es-ES" dirty="0">
            <a:solidFill>
              <a:schemeClr val="tx1"/>
            </a:solidFill>
            <a:latin typeface="Garamond" pitchFamily="18" charset="0"/>
          </a:endParaRPr>
        </a:p>
      </dgm:t>
    </dgm:pt>
    <dgm:pt modelId="{56FCF0F8-F616-434F-AE7D-C4EDE7DA5C57}" type="parTrans" cxnId="{EDF868B1-9DE3-477F-87EE-D06260E498B2}">
      <dgm:prSet/>
      <dgm:spPr/>
      <dgm:t>
        <a:bodyPr/>
        <a:lstStyle/>
        <a:p>
          <a:endParaRPr lang="es-ES"/>
        </a:p>
      </dgm:t>
    </dgm:pt>
    <dgm:pt modelId="{AAE5B0CA-8E50-4AE1-9159-537C07208370}" type="sibTrans" cxnId="{EDF868B1-9DE3-477F-87EE-D06260E498B2}">
      <dgm:prSet/>
      <dgm:spPr/>
      <dgm:t>
        <a:bodyPr/>
        <a:lstStyle/>
        <a:p>
          <a:endParaRPr lang="es-ES"/>
        </a:p>
      </dgm:t>
    </dgm:pt>
    <dgm:pt modelId="{055C583D-17A4-47A1-99B1-1AA3453C4A15}">
      <dgm:prSet phldrT="[Texto]"/>
      <dgm:spPr/>
      <dgm:t>
        <a:bodyPr/>
        <a:lstStyle/>
        <a:p>
          <a:r>
            <a:rPr lang="es-ES" dirty="0" smtClean="0">
              <a:solidFill>
                <a:schemeClr val="tx1"/>
              </a:solidFill>
              <a:latin typeface="Garamond" pitchFamily="18" charset="0"/>
            </a:rPr>
            <a:t>Limpieza</a:t>
          </a:r>
          <a:endParaRPr lang="es-ES" dirty="0">
            <a:solidFill>
              <a:schemeClr val="tx1"/>
            </a:solidFill>
            <a:latin typeface="Garamond" pitchFamily="18" charset="0"/>
          </a:endParaRPr>
        </a:p>
      </dgm:t>
    </dgm:pt>
    <dgm:pt modelId="{74180B93-2840-4926-85CA-92FA73DE23F9}" type="parTrans" cxnId="{FDF1E4A3-DC6C-471C-BF73-682E39D9B3E6}">
      <dgm:prSet/>
      <dgm:spPr/>
      <dgm:t>
        <a:bodyPr/>
        <a:lstStyle/>
        <a:p>
          <a:endParaRPr lang="es-ES"/>
        </a:p>
      </dgm:t>
    </dgm:pt>
    <dgm:pt modelId="{69E5DD61-69A7-4E6F-A53E-AD2D0B5D2C29}" type="sibTrans" cxnId="{FDF1E4A3-DC6C-471C-BF73-682E39D9B3E6}">
      <dgm:prSet/>
      <dgm:spPr/>
      <dgm:t>
        <a:bodyPr/>
        <a:lstStyle/>
        <a:p>
          <a:endParaRPr lang="es-ES"/>
        </a:p>
      </dgm:t>
    </dgm:pt>
    <dgm:pt modelId="{2DC8CBC5-34B2-4513-B68D-88355055CB72}">
      <dgm:prSet phldrT="[Texto]"/>
      <dgm:spPr/>
      <dgm:t>
        <a:bodyPr/>
        <a:lstStyle/>
        <a:p>
          <a:r>
            <a:rPr lang="es-ES" dirty="0" smtClean="0">
              <a:solidFill>
                <a:schemeClr val="tx1"/>
              </a:solidFill>
              <a:latin typeface="Garamond" pitchFamily="18" charset="0"/>
            </a:rPr>
            <a:t>Datos Relevantes</a:t>
          </a:r>
          <a:endParaRPr lang="es-ES" dirty="0">
            <a:solidFill>
              <a:schemeClr val="tx1"/>
            </a:solidFill>
            <a:latin typeface="Garamond" pitchFamily="18" charset="0"/>
          </a:endParaRPr>
        </a:p>
      </dgm:t>
    </dgm:pt>
    <dgm:pt modelId="{28B10BF1-F99F-4778-AD5D-8526E1913E43}" type="parTrans" cxnId="{797AEDE9-7A6B-4781-86C1-F33D2F506B32}">
      <dgm:prSet/>
      <dgm:spPr/>
      <dgm:t>
        <a:bodyPr/>
        <a:lstStyle/>
        <a:p>
          <a:endParaRPr lang="es-ES"/>
        </a:p>
      </dgm:t>
    </dgm:pt>
    <dgm:pt modelId="{AD774D9E-EE42-49D8-8037-29FD2171042D}" type="sibTrans" cxnId="{797AEDE9-7A6B-4781-86C1-F33D2F506B32}">
      <dgm:prSet/>
      <dgm:spPr/>
      <dgm:t>
        <a:bodyPr/>
        <a:lstStyle/>
        <a:p>
          <a:endParaRPr lang="es-ES"/>
        </a:p>
      </dgm:t>
    </dgm:pt>
    <dgm:pt modelId="{6E31BE29-9A75-4B76-81E1-E849A649FD39}">
      <dgm:prSet phldrT="[Texto]"/>
      <dgm:spPr/>
      <dgm:t>
        <a:bodyPr/>
        <a:lstStyle/>
        <a:p>
          <a:r>
            <a:rPr lang="es-ES" dirty="0" smtClean="0">
              <a:solidFill>
                <a:schemeClr val="tx1"/>
              </a:solidFill>
              <a:latin typeface="Garamond" pitchFamily="18" charset="0"/>
            </a:rPr>
            <a:t>Datos Útiles</a:t>
          </a:r>
          <a:endParaRPr lang="es-ES" dirty="0">
            <a:solidFill>
              <a:schemeClr val="tx1"/>
            </a:solidFill>
            <a:latin typeface="Garamond" pitchFamily="18" charset="0"/>
          </a:endParaRPr>
        </a:p>
      </dgm:t>
    </dgm:pt>
    <dgm:pt modelId="{7A201903-FA08-4E1C-87B1-06261BD06EFA}" type="parTrans" cxnId="{E94F92E9-FB26-4EB6-99D6-CA50A9C159F8}">
      <dgm:prSet/>
      <dgm:spPr/>
      <dgm:t>
        <a:bodyPr/>
        <a:lstStyle/>
        <a:p>
          <a:endParaRPr lang="es-ES"/>
        </a:p>
      </dgm:t>
    </dgm:pt>
    <dgm:pt modelId="{A1311E3B-BB32-48C2-B3F7-5CB09F706CEB}" type="sibTrans" cxnId="{E94F92E9-FB26-4EB6-99D6-CA50A9C159F8}">
      <dgm:prSet/>
      <dgm:spPr/>
      <dgm:t>
        <a:bodyPr/>
        <a:lstStyle/>
        <a:p>
          <a:endParaRPr lang="es-ES"/>
        </a:p>
      </dgm:t>
    </dgm:pt>
    <dgm:pt modelId="{CE580295-C31F-4F97-9276-A2D488BEC9F0}">
      <dgm:prSet phldrT="[Texto]"/>
      <dgm:spPr/>
      <dgm:t>
        <a:bodyPr/>
        <a:lstStyle/>
        <a:p>
          <a:r>
            <a:rPr lang="es-ES" dirty="0" smtClean="0">
              <a:solidFill>
                <a:schemeClr val="tx1"/>
              </a:solidFill>
              <a:latin typeface="Garamond" pitchFamily="18" charset="0"/>
            </a:rPr>
            <a:t>Tipos de Algoritmos</a:t>
          </a:r>
        </a:p>
      </dgm:t>
    </dgm:pt>
    <dgm:pt modelId="{F30BDCFD-3E98-474B-903F-6531A6292B1C}" type="parTrans" cxnId="{C9F4251F-E9A2-4B67-96C3-E8C043FB082F}">
      <dgm:prSet/>
      <dgm:spPr/>
      <dgm:t>
        <a:bodyPr/>
        <a:lstStyle/>
        <a:p>
          <a:endParaRPr lang="es-ES"/>
        </a:p>
      </dgm:t>
    </dgm:pt>
    <dgm:pt modelId="{B488BDF2-78A2-4D5D-8AA2-138A246F0A4A}" type="sibTrans" cxnId="{C9F4251F-E9A2-4B67-96C3-E8C043FB082F}">
      <dgm:prSet/>
      <dgm:spPr/>
      <dgm:t>
        <a:bodyPr/>
        <a:lstStyle/>
        <a:p>
          <a:endParaRPr lang="es-ES"/>
        </a:p>
      </dgm:t>
    </dgm:pt>
    <dgm:pt modelId="{BEAB292A-93D8-4B67-9987-C4C088D0D9A8}">
      <dgm:prSet phldrT="[Texto]"/>
      <dgm:spPr/>
      <dgm:t>
        <a:bodyPr/>
        <a:lstStyle/>
        <a:p>
          <a:r>
            <a:rPr lang="es-ES" dirty="0" smtClean="0">
              <a:solidFill>
                <a:schemeClr val="tx1"/>
              </a:solidFill>
              <a:latin typeface="Garamond" pitchFamily="18" charset="0"/>
            </a:rPr>
            <a:t>Cómo se elige el adecuado</a:t>
          </a:r>
        </a:p>
      </dgm:t>
    </dgm:pt>
    <dgm:pt modelId="{C43182A6-E440-45C7-B967-83C826782722}" type="parTrans" cxnId="{54426BC4-942B-4825-9179-04DE4430E444}">
      <dgm:prSet/>
      <dgm:spPr/>
      <dgm:t>
        <a:bodyPr/>
        <a:lstStyle/>
        <a:p>
          <a:endParaRPr lang="es-ES"/>
        </a:p>
      </dgm:t>
    </dgm:pt>
    <dgm:pt modelId="{950CF89D-CEF5-48B1-927F-0019B0B805B2}" type="sibTrans" cxnId="{54426BC4-942B-4825-9179-04DE4430E444}">
      <dgm:prSet/>
      <dgm:spPr/>
      <dgm:t>
        <a:bodyPr/>
        <a:lstStyle/>
        <a:p>
          <a:endParaRPr lang="es-ES"/>
        </a:p>
      </dgm:t>
    </dgm:pt>
    <dgm:pt modelId="{6DDBC5D1-2B19-44F4-803A-870C9DADE121}">
      <dgm:prSet phldrT="[Texto]"/>
      <dgm:spPr/>
      <dgm:t>
        <a:bodyPr/>
        <a:lstStyle/>
        <a:p>
          <a:r>
            <a:rPr lang="es-ES" dirty="0" smtClean="0">
              <a:solidFill>
                <a:schemeClr val="tx1"/>
              </a:solidFill>
              <a:latin typeface="Garamond" pitchFamily="18" charset="0"/>
            </a:rPr>
            <a:t>Métodos para medir el rendimiento</a:t>
          </a:r>
        </a:p>
      </dgm:t>
    </dgm:pt>
    <dgm:pt modelId="{0F4C3364-EBD8-42CC-B702-C792C8B9573C}" type="parTrans" cxnId="{79DDC2A9-FEEB-4188-BD67-1D984C41DE5A}">
      <dgm:prSet/>
      <dgm:spPr/>
      <dgm:t>
        <a:bodyPr/>
        <a:lstStyle/>
        <a:p>
          <a:endParaRPr lang="es-ES"/>
        </a:p>
      </dgm:t>
    </dgm:pt>
    <dgm:pt modelId="{1ED1768E-E595-4BE1-9443-D959274DBD1F}" type="sibTrans" cxnId="{79DDC2A9-FEEB-4188-BD67-1D984C41DE5A}">
      <dgm:prSet/>
      <dgm:spPr/>
      <dgm:t>
        <a:bodyPr/>
        <a:lstStyle/>
        <a:p>
          <a:endParaRPr lang="es-ES"/>
        </a:p>
      </dgm:t>
    </dgm:pt>
    <dgm:pt modelId="{6FA265ED-72BA-497F-A420-4485D3DD492C}">
      <dgm:prSet phldrT="[Texto]"/>
      <dgm:spPr/>
      <dgm:t>
        <a:bodyPr/>
        <a:lstStyle/>
        <a:p>
          <a:r>
            <a:rPr lang="es-ES" dirty="0" smtClean="0">
              <a:solidFill>
                <a:schemeClr val="tx1"/>
              </a:solidFill>
              <a:latin typeface="Garamond" pitchFamily="18" charset="0"/>
            </a:rPr>
            <a:t>Qué indicador usar</a:t>
          </a:r>
        </a:p>
      </dgm:t>
    </dgm:pt>
    <dgm:pt modelId="{7B491C82-35F0-47DA-B517-7005FBB31886}" type="parTrans" cxnId="{A9A8FD53-F9A0-4AB2-80EC-D400F9B3154F}">
      <dgm:prSet/>
      <dgm:spPr/>
      <dgm:t>
        <a:bodyPr/>
        <a:lstStyle/>
        <a:p>
          <a:endParaRPr lang="es-ES"/>
        </a:p>
      </dgm:t>
    </dgm:pt>
    <dgm:pt modelId="{41A5021B-283B-490D-B27F-EBB6C62F0E26}" type="sibTrans" cxnId="{A9A8FD53-F9A0-4AB2-80EC-D400F9B3154F}">
      <dgm:prSet/>
      <dgm:spPr/>
      <dgm:t>
        <a:bodyPr/>
        <a:lstStyle/>
        <a:p>
          <a:endParaRPr lang="es-ES"/>
        </a:p>
      </dgm:t>
    </dgm:pt>
    <dgm:pt modelId="{8BA965C3-933E-453B-A554-2E65E92EEC69}">
      <dgm:prSet phldrT="[Texto]"/>
      <dgm:spPr/>
      <dgm:t>
        <a:bodyPr/>
        <a:lstStyle/>
        <a:p>
          <a:r>
            <a:rPr lang="es-ES" dirty="0" smtClean="0">
              <a:solidFill>
                <a:schemeClr val="tx1"/>
              </a:solidFill>
              <a:latin typeface="Garamond" pitchFamily="18" charset="0"/>
            </a:rPr>
            <a:t>Porqué un modelo puede funcionar mal</a:t>
          </a:r>
        </a:p>
      </dgm:t>
    </dgm:pt>
    <dgm:pt modelId="{E8A6E5EE-2230-4BBE-A908-415E1DD3F895}" type="parTrans" cxnId="{47C78F7B-6AB5-4741-916E-EFB5BD6EC490}">
      <dgm:prSet/>
      <dgm:spPr/>
      <dgm:t>
        <a:bodyPr/>
        <a:lstStyle/>
        <a:p>
          <a:endParaRPr lang="es-ES"/>
        </a:p>
      </dgm:t>
    </dgm:pt>
    <dgm:pt modelId="{4EF209F8-DD80-4F72-89EB-7C884A91FA6F}" type="sibTrans" cxnId="{47C78F7B-6AB5-4741-916E-EFB5BD6EC490}">
      <dgm:prSet/>
      <dgm:spPr/>
      <dgm:t>
        <a:bodyPr/>
        <a:lstStyle/>
        <a:p>
          <a:endParaRPr lang="es-ES"/>
        </a:p>
      </dgm:t>
    </dgm:pt>
    <dgm:pt modelId="{20D37905-14EF-41A2-9A5E-261C88C429F5}">
      <dgm:prSet phldrT="[Texto]"/>
      <dgm:spPr/>
      <dgm:t>
        <a:bodyPr/>
        <a:lstStyle/>
        <a:p>
          <a:r>
            <a:rPr lang="es-ES" dirty="0" smtClean="0">
              <a:solidFill>
                <a:schemeClr val="tx1"/>
              </a:solidFill>
              <a:latin typeface="Garamond" pitchFamily="18" charset="0"/>
            </a:rPr>
            <a:t>Técnicas para mejorar un modelo</a:t>
          </a:r>
        </a:p>
      </dgm:t>
    </dgm:pt>
    <dgm:pt modelId="{74FAAC8F-552B-43CA-9EF8-A45C36BF53C8}" type="parTrans" cxnId="{2FF59533-D7C0-4439-BAB9-E785CE2081E8}">
      <dgm:prSet/>
      <dgm:spPr/>
      <dgm:t>
        <a:bodyPr/>
        <a:lstStyle/>
        <a:p>
          <a:endParaRPr lang="es-ES"/>
        </a:p>
      </dgm:t>
    </dgm:pt>
    <dgm:pt modelId="{EB7C7474-1A8F-4332-9346-BFD6BE01446B}" type="sibTrans" cxnId="{2FF59533-D7C0-4439-BAB9-E785CE2081E8}">
      <dgm:prSet/>
      <dgm:spPr/>
      <dgm:t>
        <a:bodyPr/>
        <a:lstStyle/>
        <a:p>
          <a:endParaRPr lang="es-ES"/>
        </a:p>
      </dgm:t>
    </dgm:pt>
    <dgm:pt modelId="{7A71112B-E420-44C6-9B86-D750B0DBCB5C}" type="pres">
      <dgm:prSet presAssocID="{8A782F09-BD37-4905-9D07-6D23C4FAE36B}" presName="Name0" presStyleCnt="0">
        <dgm:presLayoutVars>
          <dgm:dir/>
          <dgm:animLvl val="lvl"/>
          <dgm:resizeHandles val="exact"/>
        </dgm:presLayoutVars>
      </dgm:prSet>
      <dgm:spPr/>
    </dgm:pt>
    <dgm:pt modelId="{3113CEAD-4830-4B7D-AAB5-06FED689CE66}" type="pres">
      <dgm:prSet presAssocID="{2BBD89AB-F20B-407D-8973-3C2CECDFABC5}" presName="linNode" presStyleCnt="0"/>
      <dgm:spPr/>
    </dgm:pt>
    <dgm:pt modelId="{95B1ED7B-96C6-4BA4-AF91-17E61BA1C43C}" type="pres">
      <dgm:prSet presAssocID="{2BBD89AB-F20B-407D-8973-3C2CECDFABC5}" presName="parentText" presStyleLbl="node1" presStyleIdx="0" presStyleCnt="5">
        <dgm:presLayoutVars>
          <dgm:chMax val="1"/>
          <dgm:bulletEnabled val="1"/>
        </dgm:presLayoutVars>
      </dgm:prSet>
      <dgm:spPr/>
      <dgm:t>
        <a:bodyPr/>
        <a:lstStyle/>
        <a:p>
          <a:endParaRPr lang="es-ES"/>
        </a:p>
      </dgm:t>
    </dgm:pt>
    <dgm:pt modelId="{42E6FAE1-EC1D-443E-8743-6A95E1332CA7}" type="pres">
      <dgm:prSet presAssocID="{2BBD89AB-F20B-407D-8973-3C2CECDFABC5}" presName="descendantText" presStyleLbl="alignAccFollowNode1" presStyleIdx="0" presStyleCnt="5">
        <dgm:presLayoutVars>
          <dgm:bulletEnabled val="1"/>
        </dgm:presLayoutVars>
      </dgm:prSet>
      <dgm:spPr/>
      <dgm:t>
        <a:bodyPr/>
        <a:lstStyle/>
        <a:p>
          <a:endParaRPr lang="es-ES"/>
        </a:p>
      </dgm:t>
    </dgm:pt>
    <dgm:pt modelId="{6BA5C2EC-B47C-42D1-B630-206BCA8496B5}" type="pres">
      <dgm:prSet presAssocID="{0A8A5B37-A902-429C-A2B9-DCEFAE51646B}" presName="sp" presStyleCnt="0"/>
      <dgm:spPr/>
    </dgm:pt>
    <dgm:pt modelId="{AA05A68C-F26C-4895-9EFC-A019CE539A1C}" type="pres">
      <dgm:prSet presAssocID="{5E3E608F-EE4F-4C7B-8911-4836B8D29EF4}" presName="linNode" presStyleCnt="0"/>
      <dgm:spPr/>
    </dgm:pt>
    <dgm:pt modelId="{CD8A40EE-8C90-47D0-9942-E4899B3B1BEF}" type="pres">
      <dgm:prSet presAssocID="{5E3E608F-EE4F-4C7B-8911-4836B8D29EF4}" presName="parentText" presStyleLbl="node1" presStyleIdx="1" presStyleCnt="5">
        <dgm:presLayoutVars>
          <dgm:chMax val="1"/>
          <dgm:bulletEnabled val="1"/>
        </dgm:presLayoutVars>
      </dgm:prSet>
      <dgm:spPr/>
      <dgm:t>
        <a:bodyPr/>
        <a:lstStyle/>
        <a:p>
          <a:endParaRPr lang="es-ES"/>
        </a:p>
      </dgm:t>
    </dgm:pt>
    <dgm:pt modelId="{395AF374-8F80-475A-A65E-8BEFC858836F}" type="pres">
      <dgm:prSet presAssocID="{5E3E608F-EE4F-4C7B-8911-4836B8D29EF4}" presName="descendantText" presStyleLbl="alignAccFollowNode1" presStyleIdx="1" presStyleCnt="5">
        <dgm:presLayoutVars>
          <dgm:bulletEnabled val="1"/>
        </dgm:presLayoutVars>
      </dgm:prSet>
      <dgm:spPr/>
      <dgm:t>
        <a:bodyPr/>
        <a:lstStyle/>
        <a:p>
          <a:endParaRPr lang="es-ES"/>
        </a:p>
      </dgm:t>
    </dgm:pt>
    <dgm:pt modelId="{9BF89B49-39C9-416F-9721-6E59F43124F4}" type="pres">
      <dgm:prSet presAssocID="{0B1E687F-E1B5-4F8A-9513-3C58618D0397}" presName="sp" presStyleCnt="0"/>
      <dgm:spPr/>
    </dgm:pt>
    <dgm:pt modelId="{131167FC-608D-494E-B006-B2FAB6BD8C6A}" type="pres">
      <dgm:prSet presAssocID="{6449155B-1CF5-4096-B3E4-3D7C9965D375}" presName="linNode" presStyleCnt="0"/>
      <dgm:spPr/>
    </dgm:pt>
    <dgm:pt modelId="{D948D3E8-C233-413F-8AE2-C10E020214EF}" type="pres">
      <dgm:prSet presAssocID="{6449155B-1CF5-4096-B3E4-3D7C9965D375}" presName="parentText" presStyleLbl="node1" presStyleIdx="2" presStyleCnt="5">
        <dgm:presLayoutVars>
          <dgm:chMax val="1"/>
          <dgm:bulletEnabled val="1"/>
        </dgm:presLayoutVars>
      </dgm:prSet>
      <dgm:spPr/>
      <dgm:t>
        <a:bodyPr/>
        <a:lstStyle/>
        <a:p>
          <a:endParaRPr lang="es-ES"/>
        </a:p>
      </dgm:t>
    </dgm:pt>
    <dgm:pt modelId="{C4C5D174-A6A4-40DC-9ADA-80E82852B2D0}" type="pres">
      <dgm:prSet presAssocID="{6449155B-1CF5-4096-B3E4-3D7C9965D375}" presName="descendantText" presStyleLbl="alignAccFollowNode1" presStyleIdx="2" presStyleCnt="5">
        <dgm:presLayoutVars>
          <dgm:bulletEnabled val="1"/>
        </dgm:presLayoutVars>
      </dgm:prSet>
      <dgm:spPr/>
      <dgm:t>
        <a:bodyPr/>
        <a:lstStyle/>
        <a:p>
          <a:endParaRPr lang="es-ES"/>
        </a:p>
      </dgm:t>
    </dgm:pt>
    <dgm:pt modelId="{E3897082-EA41-4BFA-9086-01F4DB0095BF}" type="pres">
      <dgm:prSet presAssocID="{F79E75F4-D4B3-4016-A9A2-A35910D9F3DF}" presName="sp" presStyleCnt="0"/>
      <dgm:spPr/>
    </dgm:pt>
    <dgm:pt modelId="{34A4C57D-B4C4-4463-9006-A669BC008B83}" type="pres">
      <dgm:prSet presAssocID="{7A4AC5AC-615A-47F2-98CA-4441A69763B0}" presName="linNode" presStyleCnt="0"/>
      <dgm:spPr/>
    </dgm:pt>
    <dgm:pt modelId="{5B64C58A-5DB2-4C50-BE2E-9D6885070A8F}" type="pres">
      <dgm:prSet presAssocID="{7A4AC5AC-615A-47F2-98CA-4441A69763B0}" presName="parentText" presStyleLbl="node1" presStyleIdx="3" presStyleCnt="5">
        <dgm:presLayoutVars>
          <dgm:chMax val="1"/>
          <dgm:bulletEnabled val="1"/>
        </dgm:presLayoutVars>
      </dgm:prSet>
      <dgm:spPr/>
      <dgm:t>
        <a:bodyPr/>
        <a:lstStyle/>
        <a:p>
          <a:endParaRPr lang="es-ES"/>
        </a:p>
      </dgm:t>
    </dgm:pt>
    <dgm:pt modelId="{217B006C-8EDE-4109-B625-355EAE4A1236}" type="pres">
      <dgm:prSet presAssocID="{7A4AC5AC-615A-47F2-98CA-4441A69763B0}" presName="descendantText" presStyleLbl="alignAccFollowNode1" presStyleIdx="3" presStyleCnt="5">
        <dgm:presLayoutVars>
          <dgm:bulletEnabled val="1"/>
        </dgm:presLayoutVars>
      </dgm:prSet>
      <dgm:spPr/>
      <dgm:t>
        <a:bodyPr/>
        <a:lstStyle/>
        <a:p>
          <a:endParaRPr lang="es-ES"/>
        </a:p>
      </dgm:t>
    </dgm:pt>
    <dgm:pt modelId="{336FD436-7438-4741-AC22-3E5735FB22E6}" type="pres">
      <dgm:prSet presAssocID="{A2EFF3E3-758B-40DE-BABB-38CA46250957}" presName="sp" presStyleCnt="0"/>
      <dgm:spPr/>
    </dgm:pt>
    <dgm:pt modelId="{D713746B-59BB-4230-A2AD-3A38FC096C26}" type="pres">
      <dgm:prSet presAssocID="{C713B3FC-CB37-41DE-A9CC-39C5E9E91212}" presName="linNode" presStyleCnt="0"/>
      <dgm:spPr/>
    </dgm:pt>
    <dgm:pt modelId="{A1D3F7EA-705E-40BF-85AF-105F8B247B98}" type="pres">
      <dgm:prSet presAssocID="{C713B3FC-CB37-41DE-A9CC-39C5E9E91212}" presName="parentText" presStyleLbl="node1" presStyleIdx="4" presStyleCnt="5">
        <dgm:presLayoutVars>
          <dgm:chMax val="1"/>
          <dgm:bulletEnabled val="1"/>
        </dgm:presLayoutVars>
      </dgm:prSet>
      <dgm:spPr/>
      <dgm:t>
        <a:bodyPr/>
        <a:lstStyle/>
        <a:p>
          <a:endParaRPr lang="es-ES"/>
        </a:p>
      </dgm:t>
    </dgm:pt>
    <dgm:pt modelId="{81A5B762-26EC-434D-AB65-DC3535255B29}" type="pres">
      <dgm:prSet presAssocID="{C713B3FC-CB37-41DE-A9CC-39C5E9E91212}" presName="descendantText" presStyleLbl="alignAccFollowNode1" presStyleIdx="4" presStyleCnt="5">
        <dgm:presLayoutVars>
          <dgm:bulletEnabled val="1"/>
        </dgm:presLayoutVars>
      </dgm:prSet>
      <dgm:spPr/>
      <dgm:t>
        <a:bodyPr/>
        <a:lstStyle/>
        <a:p>
          <a:endParaRPr lang="es-ES"/>
        </a:p>
      </dgm:t>
    </dgm:pt>
  </dgm:ptLst>
  <dgm:cxnLst>
    <dgm:cxn modelId="{79DDC2A9-FEEB-4188-BD67-1D984C41DE5A}" srcId="{7A4AC5AC-615A-47F2-98CA-4441A69763B0}" destId="{6DDBC5D1-2B19-44F4-803A-870C9DADE121}" srcOrd="0" destOrd="0" parTransId="{0F4C3364-EBD8-42CC-B702-C792C8B9573C}" sibTransId="{1ED1768E-E595-4BE1-9443-D959274DBD1F}"/>
    <dgm:cxn modelId="{2CAD7D08-7DA0-4008-ACAB-58795C1EEDEE}" type="presOf" srcId="{2BBD89AB-F20B-407D-8973-3C2CECDFABC5}" destId="{95B1ED7B-96C6-4BA4-AF91-17E61BA1C43C}" srcOrd="0" destOrd="0" presId="urn:microsoft.com/office/officeart/2005/8/layout/vList5"/>
    <dgm:cxn modelId="{E8E78AE8-DEB5-42DD-8239-B51CFD1421CB}" type="presOf" srcId="{7A4AC5AC-615A-47F2-98CA-4441A69763B0}" destId="{5B64C58A-5DB2-4C50-BE2E-9D6885070A8F}" srcOrd="0" destOrd="0" presId="urn:microsoft.com/office/officeart/2005/8/layout/vList5"/>
    <dgm:cxn modelId="{BE16DE72-04F1-4E29-8DBD-4B6DA159E1F2}" type="presOf" srcId="{E375A7D9-8986-4CC7-A4D7-943BE670A607}" destId="{42E6FAE1-EC1D-443E-8743-6A95E1332CA7}" srcOrd="0" destOrd="0" presId="urn:microsoft.com/office/officeart/2005/8/layout/vList5"/>
    <dgm:cxn modelId="{52917CD4-ECB9-446E-B909-A4730E572A30}" type="presOf" srcId="{C713B3FC-CB37-41DE-A9CC-39C5E9E91212}" destId="{A1D3F7EA-705E-40BF-85AF-105F8B247B98}" srcOrd="0" destOrd="0" presId="urn:microsoft.com/office/officeart/2005/8/layout/vList5"/>
    <dgm:cxn modelId="{330AFD40-00A0-4343-B221-D3169881D617}" type="presOf" srcId="{BEAB292A-93D8-4B67-9987-C4C088D0D9A8}" destId="{C4C5D174-A6A4-40DC-9ADA-80E82852B2D0}" srcOrd="0" destOrd="1" presId="urn:microsoft.com/office/officeart/2005/8/layout/vList5"/>
    <dgm:cxn modelId="{FDF1E4A3-DC6C-471C-BF73-682E39D9B3E6}" srcId="{2BBD89AB-F20B-407D-8973-3C2CECDFABC5}" destId="{055C583D-17A4-47A1-99B1-1AA3453C4A15}" srcOrd="1" destOrd="0" parTransId="{74180B93-2840-4926-85CA-92FA73DE23F9}" sibTransId="{69E5DD61-69A7-4E6F-A53E-AD2D0B5D2C29}"/>
    <dgm:cxn modelId="{809EEA61-0933-475C-B4A9-EE6F8194AC3D}" type="presOf" srcId="{20D37905-14EF-41A2-9A5E-261C88C429F5}" destId="{81A5B762-26EC-434D-AB65-DC3535255B29}" srcOrd="0" destOrd="1" presId="urn:microsoft.com/office/officeart/2005/8/layout/vList5"/>
    <dgm:cxn modelId="{C9F4251F-E9A2-4B67-96C3-E8C043FB082F}" srcId="{6449155B-1CF5-4096-B3E4-3D7C9965D375}" destId="{CE580295-C31F-4F97-9276-A2D488BEC9F0}" srcOrd="0" destOrd="0" parTransId="{F30BDCFD-3E98-474B-903F-6531A6292B1C}" sibTransId="{B488BDF2-78A2-4D5D-8AA2-138A246F0A4A}"/>
    <dgm:cxn modelId="{E94F92E9-FB26-4EB6-99D6-CA50A9C159F8}" srcId="{5E3E608F-EE4F-4C7B-8911-4836B8D29EF4}" destId="{6E31BE29-9A75-4B76-81E1-E849A649FD39}" srcOrd="1" destOrd="0" parTransId="{7A201903-FA08-4E1C-87B1-06261BD06EFA}" sibTransId="{A1311E3B-BB32-48C2-B3F7-5CB09F706CEB}"/>
    <dgm:cxn modelId="{A71852A5-B395-4A13-874F-F58D794A6D34}" srcId="{8A782F09-BD37-4905-9D07-6D23C4FAE36B}" destId="{C713B3FC-CB37-41DE-A9CC-39C5E9E91212}" srcOrd="4" destOrd="0" parTransId="{88CC5A4C-6478-4172-AFE9-2FDF21082038}" sibTransId="{97F3F3D7-A0E9-45B4-8407-277474FA335B}"/>
    <dgm:cxn modelId="{1A55CBBD-FF49-4940-931D-F6815DF884C3}" type="presOf" srcId="{6E31BE29-9A75-4B76-81E1-E849A649FD39}" destId="{395AF374-8F80-475A-A65E-8BEFC858836F}" srcOrd="0" destOrd="1" presId="urn:microsoft.com/office/officeart/2005/8/layout/vList5"/>
    <dgm:cxn modelId="{3EC32D5D-73AA-42E7-82C6-BC91B2F4222D}" srcId="{8A782F09-BD37-4905-9D07-6D23C4FAE36B}" destId="{7A4AC5AC-615A-47F2-98CA-4441A69763B0}" srcOrd="3" destOrd="0" parTransId="{50CB0E73-6B81-4641-A697-DFE58202437F}" sibTransId="{A2EFF3E3-758B-40DE-BABB-38CA46250957}"/>
    <dgm:cxn modelId="{22E28FFB-4815-4E66-A4EB-4E38728DE9D1}" srcId="{8A782F09-BD37-4905-9D07-6D23C4FAE36B}" destId="{6449155B-1CF5-4096-B3E4-3D7C9965D375}" srcOrd="2" destOrd="0" parTransId="{BBF9E1FD-8886-4C91-BF29-0A820A362E22}" sibTransId="{F79E75F4-D4B3-4016-A9A2-A35910D9F3DF}"/>
    <dgm:cxn modelId="{1EBB2ABF-BE74-42FE-8F00-38361D02AB43}" type="presOf" srcId="{5E3E608F-EE4F-4C7B-8911-4836B8D29EF4}" destId="{CD8A40EE-8C90-47D0-9942-E4899B3B1BEF}" srcOrd="0" destOrd="0" presId="urn:microsoft.com/office/officeart/2005/8/layout/vList5"/>
    <dgm:cxn modelId="{ACA9914C-AE48-4ADC-8D60-3E5CF4093F4A}" type="presOf" srcId="{8A782F09-BD37-4905-9D07-6D23C4FAE36B}" destId="{7A71112B-E420-44C6-9B86-D750B0DBCB5C}" srcOrd="0" destOrd="0" presId="urn:microsoft.com/office/officeart/2005/8/layout/vList5"/>
    <dgm:cxn modelId="{CEB5AEE5-E518-4AF8-B59C-84A9980A8B64}" type="presOf" srcId="{055C583D-17A4-47A1-99B1-1AA3453C4A15}" destId="{42E6FAE1-EC1D-443E-8743-6A95E1332CA7}" srcOrd="0" destOrd="1" presId="urn:microsoft.com/office/officeart/2005/8/layout/vList5"/>
    <dgm:cxn modelId="{4059C438-6AD4-41E6-A4A5-75222D4588A5}" type="presOf" srcId="{CE580295-C31F-4F97-9276-A2D488BEC9F0}" destId="{C4C5D174-A6A4-40DC-9ADA-80E82852B2D0}" srcOrd="0" destOrd="0" presId="urn:microsoft.com/office/officeart/2005/8/layout/vList5"/>
    <dgm:cxn modelId="{A9A8FD53-F9A0-4AB2-80EC-D400F9B3154F}" srcId="{7A4AC5AC-615A-47F2-98CA-4441A69763B0}" destId="{6FA265ED-72BA-497F-A420-4485D3DD492C}" srcOrd="1" destOrd="0" parTransId="{7B491C82-35F0-47DA-B517-7005FBB31886}" sibTransId="{41A5021B-283B-490D-B27F-EBB6C62F0E26}"/>
    <dgm:cxn modelId="{EDF868B1-9DE3-477F-87EE-D06260E498B2}" srcId="{2BBD89AB-F20B-407D-8973-3C2CECDFABC5}" destId="{E375A7D9-8986-4CC7-A4D7-943BE670A607}" srcOrd="0" destOrd="0" parTransId="{56FCF0F8-F616-434F-AE7D-C4EDE7DA5C57}" sibTransId="{AAE5B0CA-8E50-4AE1-9159-537C07208370}"/>
    <dgm:cxn modelId="{105C7038-C958-40B5-88B4-C29B6F7D36C1}" type="presOf" srcId="{6FA265ED-72BA-497F-A420-4485D3DD492C}" destId="{217B006C-8EDE-4109-B625-355EAE4A1236}" srcOrd="0" destOrd="1" presId="urn:microsoft.com/office/officeart/2005/8/layout/vList5"/>
    <dgm:cxn modelId="{17D2C52E-38E2-4C56-9DB1-645D3CD646AC}" srcId="{8A782F09-BD37-4905-9D07-6D23C4FAE36B}" destId="{5E3E608F-EE4F-4C7B-8911-4836B8D29EF4}" srcOrd="1" destOrd="0" parTransId="{6A5B5FD3-89AC-4802-8C52-09DCD1DA880E}" sibTransId="{0B1E687F-E1B5-4F8A-9513-3C58618D0397}"/>
    <dgm:cxn modelId="{258AC93B-ECC0-48BB-A400-2D6561FD9672}" type="presOf" srcId="{8BA965C3-933E-453B-A554-2E65E92EEC69}" destId="{81A5B762-26EC-434D-AB65-DC3535255B29}" srcOrd="0" destOrd="0" presId="urn:microsoft.com/office/officeart/2005/8/layout/vList5"/>
    <dgm:cxn modelId="{6C10B8A2-455D-45BF-8AED-C970A6F363DB}" type="presOf" srcId="{6DDBC5D1-2B19-44F4-803A-870C9DADE121}" destId="{217B006C-8EDE-4109-B625-355EAE4A1236}" srcOrd="0" destOrd="0" presId="urn:microsoft.com/office/officeart/2005/8/layout/vList5"/>
    <dgm:cxn modelId="{CF9FC5FB-FA7B-4BFE-BB91-343516D34AD6}" type="presOf" srcId="{6449155B-1CF5-4096-B3E4-3D7C9965D375}" destId="{D948D3E8-C233-413F-8AE2-C10E020214EF}" srcOrd="0" destOrd="0" presId="urn:microsoft.com/office/officeart/2005/8/layout/vList5"/>
    <dgm:cxn modelId="{2FF59533-D7C0-4439-BAB9-E785CE2081E8}" srcId="{C713B3FC-CB37-41DE-A9CC-39C5E9E91212}" destId="{20D37905-14EF-41A2-9A5E-261C88C429F5}" srcOrd="1" destOrd="0" parTransId="{74FAAC8F-552B-43CA-9EF8-A45C36BF53C8}" sibTransId="{EB7C7474-1A8F-4332-9346-BFD6BE01446B}"/>
    <dgm:cxn modelId="{47C78F7B-6AB5-4741-916E-EFB5BD6EC490}" srcId="{C713B3FC-CB37-41DE-A9CC-39C5E9E91212}" destId="{8BA965C3-933E-453B-A554-2E65E92EEC69}" srcOrd="0" destOrd="0" parTransId="{E8A6E5EE-2230-4BBE-A908-415E1DD3F895}" sibTransId="{4EF209F8-DD80-4F72-89EB-7C884A91FA6F}"/>
    <dgm:cxn modelId="{31C2905F-B236-4970-97BA-FFB005759FD1}" type="presOf" srcId="{2DC8CBC5-34B2-4513-B68D-88355055CB72}" destId="{395AF374-8F80-475A-A65E-8BEFC858836F}" srcOrd="0" destOrd="0" presId="urn:microsoft.com/office/officeart/2005/8/layout/vList5"/>
    <dgm:cxn modelId="{797AEDE9-7A6B-4781-86C1-F33D2F506B32}" srcId="{5E3E608F-EE4F-4C7B-8911-4836B8D29EF4}" destId="{2DC8CBC5-34B2-4513-B68D-88355055CB72}" srcOrd="0" destOrd="0" parTransId="{28B10BF1-F99F-4778-AD5D-8526E1913E43}" sibTransId="{AD774D9E-EE42-49D8-8037-29FD2171042D}"/>
    <dgm:cxn modelId="{54426BC4-942B-4825-9179-04DE4430E444}" srcId="{6449155B-1CF5-4096-B3E4-3D7C9965D375}" destId="{BEAB292A-93D8-4B67-9987-C4C088D0D9A8}" srcOrd="1" destOrd="0" parTransId="{C43182A6-E440-45C7-B967-83C826782722}" sibTransId="{950CF89D-CEF5-48B1-927F-0019B0B805B2}"/>
    <dgm:cxn modelId="{9DFB4E3E-B4A7-4D91-8466-3C772A0A81F2}" srcId="{8A782F09-BD37-4905-9D07-6D23C4FAE36B}" destId="{2BBD89AB-F20B-407D-8973-3C2CECDFABC5}" srcOrd="0" destOrd="0" parTransId="{10ACC1EE-5D14-4202-B584-243354EB93D1}" sibTransId="{0A8A5B37-A902-429C-A2B9-DCEFAE51646B}"/>
    <dgm:cxn modelId="{636D74B2-008D-4CDF-94B3-A6B4D6836646}" type="presParOf" srcId="{7A71112B-E420-44C6-9B86-D750B0DBCB5C}" destId="{3113CEAD-4830-4B7D-AAB5-06FED689CE66}" srcOrd="0" destOrd="0" presId="urn:microsoft.com/office/officeart/2005/8/layout/vList5"/>
    <dgm:cxn modelId="{0D20600A-5975-4952-A0EE-E223CDAAE6F5}" type="presParOf" srcId="{3113CEAD-4830-4B7D-AAB5-06FED689CE66}" destId="{95B1ED7B-96C6-4BA4-AF91-17E61BA1C43C}" srcOrd="0" destOrd="0" presId="urn:microsoft.com/office/officeart/2005/8/layout/vList5"/>
    <dgm:cxn modelId="{9E6A20CF-DA28-4EAA-9CED-2BD0AF446B0F}" type="presParOf" srcId="{3113CEAD-4830-4B7D-AAB5-06FED689CE66}" destId="{42E6FAE1-EC1D-443E-8743-6A95E1332CA7}" srcOrd="1" destOrd="0" presId="urn:microsoft.com/office/officeart/2005/8/layout/vList5"/>
    <dgm:cxn modelId="{C3BE3753-61D7-4C1B-B321-540432C73326}" type="presParOf" srcId="{7A71112B-E420-44C6-9B86-D750B0DBCB5C}" destId="{6BA5C2EC-B47C-42D1-B630-206BCA8496B5}" srcOrd="1" destOrd="0" presId="urn:microsoft.com/office/officeart/2005/8/layout/vList5"/>
    <dgm:cxn modelId="{CE28945F-AE35-4D3E-9695-6DD747ACA034}" type="presParOf" srcId="{7A71112B-E420-44C6-9B86-D750B0DBCB5C}" destId="{AA05A68C-F26C-4895-9EFC-A019CE539A1C}" srcOrd="2" destOrd="0" presId="urn:microsoft.com/office/officeart/2005/8/layout/vList5"/>
    <dgm:cxn modelId="{5CA71A30-A7E1-4DF2-81EF-6351C75E317D}" type="presParOf" srcId="{AA05A68C-F26C-4895-9EFC-A019CE539A1C}" destId="{CD8A40EE-8C90-47D0-9942-E4899B3B1BEF}" srcOrd="0" destOrd="0" presId="urn:microsoft.com/office/officeart/2005/8/layout/vList5"/>
    <dgm:cxn modelId="{72871A95-44E3-4867-A281-9F4614BAC15E}" type="presParOf" srcId="{AA05A68C-F26C-4895-9EFC-A019CE539A1C}" destId="{395AF374-8F80-475A-A65E-8BEFC858836F}" srcOrd="1" destOrd="0" presId="urn:microsoft.com/office/officeart/2005/8/layout/vList5"/>
    <dgm:cxn modelId="{CCFAFC58-A8F2-4F24-849D-6885662F172D}" type="presParOf" srcId="{7A71112B-E420-44C6-9B86-D750B0DBCB5C}" destId="{9BF89B49-39C9-416F-9721-6E59F43124F4}" srcOrd="3" destOrd="0" presId="urn:microsoft.com/office/officeart/2005/8/layout/vList5"/>
    <dgm:cxn modelId="{93A3F203-80B9-41BA-A5CD-3B757ED2ED7E}" type="presParOf" srcId="{7A71112B-E420-44C6-9B86-D750B0DBCB5C}" destId="{131167FC-608D-494E-B006-B2FAB6BD8C6A}" srcOrd="4" destOrd="0" presId="urn:microsoft.com/office/officeart/2005/8/layout/vList5"/>
    <dgm:cxn modelId="{7DB914F4-F17A-4CA6-BC7C-30AF64449D42}" type="presParOf" srcId="{131167FC-608D-494E-B006-B2FAB6BD8C6A}" destId="{D948D3E8-C233-413F-8AE2-C10E020214EF}" srcOrd="0" destOrd="0" presId="urn:microsoft.com/office/officeart/2005/8/layout/vList5"/>
    <dgm:cxn modelId="{1C9876D3-8593-49EC-A2C2-F4EFC084572C}" type="presParOf" srcId="{131167FC-608D-494E-B006-B2FAB6BD8C6A}" destId="{C4C5D174-A6A4-40DC-9ADA-80E82852B2D0}" srcOrd="1" destOrd="0" presId="urn:microsoft.com/office/officeart/2005/8/layout/vList5"/>
    <dgm:cxn modelId="{1813F949-F2AF-4461-9791-E06FF00F4958}" type="presParOf" srcId="{7A71112B-E420-44C6-9B86-D750B0DBCB5C}" destId="{E3897082-EA41-4BFA-9086-01F4DB0095BF}" srcOrd="5" destOrd="0" presId="urn:microsoft.com/office/officeart/2005/8/layout/vList5"/>
    <dgm:cxn modelId="{1F234BD4-71D4-4733-BF32-462177853444}" type="presParOf" srcId="{7A71112B-E420-44C6-9B86-D750B0DBCB5C}" destId="{34A4C57D-B4C4-4463-9006-A669BC008B83}" srcOrd="6" destOrd="0" presId="urn:microsoft.com/office/officeart/2005/8/layout/vList5"/>
    <dgm:cxn modelId="{64838BB3-C3F2-4E1E-9687-339749593A21}" type="presParOf" srcId="{34A4C57D-B4C4-4463-9006-A669BC008B83}" destId="{5B64C58A-5DB2-4C50-BE2E-9D6885070A8F}" srcOrd="0" destOrd="0" presId="urn:microsoft.com/office/officeart/2005/8/layout/vList5"/>
    <dgm:cxn modelId="{97ED28F4-42FD-467C-834F-AC74ACA6E6B9}" type="presParOf" srcId="{34A4C57D-B4C4-4463-9006-A669BC008B83}" destId="{217B006C-8EDE-4109-B625-355EAE4A1236}" srcOrd="1" destOrd="0" presId="urn:microsoft.com/office/officeart/2005/8/layout/vList5"/>
    <dgm:cxn modelId="{92FC8C82-484E-4D62-817A-FA5E404CABE3}" type="presParOf" srcId="{7A71112B-E420-44C6-9B86-D750B0DBCB5C}" destId="{336FD436-7438-4741-AC22-3E5735FB22E6}" srcOrd="7" destOrd="0" presId="urn:microsoft.com/office/officeart/2005/8/layout/vList5"/>
    <dgm:cxn modelId="{67AA081B-7CEF-44E2-A04C-9737F7E6D558}" type="presParOf" srcId="{7A71112B-E420-44C6-9B86-D750B0DBCB5C}" destId="{D713746B-59BB-4230-A2AD-3A38FC096C26}" srcOrd="8" destOrd="0" presId="urn:microsoft.com/office/officeart/2005/8/layout/vList5"/>
    <dgm:cxn modelId="{AC00BEED-7E36-4A65-B8D4-E9DA0A7DAED9}" type="presParOf" srcId="{D713746B-59BB-4230-A2AD-3A38FC096C26}" destId="{A1D3F7EA-705E-40BF-85AF-105F8B247B98}" srcOrd="0" destOrd="0" presId="urn:microsoft.com/office/officeart/2005/8/layout/vList5"/>
    <dgm:cxn modelId="{E1E3E7AE-3DDA-4F58-B323-52B6AAE4D131}" type="presParOf" srcId="{D713746B-59BB-4230-A2AD-3A38FC096C26}" destId="{81A5B762-26EC-434D-AB65-DC3535255B2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A782F09-BD37-4905-9D07-6D23C4FAE36B}" type="doc">
      <dgm:prSet loTypeId="urn:microsoft.com/office/officeart/2005/8/layout/vList5" loCatId="list" qsTypeId="urn:microsoft.com/office/officeart/2005/8/quickstyle/simple4" qsCatId="simple" csTypeId="urn:microsoft.com/office/officeart/2005/8/colors/colorful1#8" csCatId="colorful" phldr="1"/>
      <dgm:spPr/>
    </dgm:pt>
    <dgm:pt modelId="{5E3E608F-EE4F-4C7B-8911-4836B8D29EF4}">
      <dgm:prSet phldrT="[Texto]"/>
      <dgm:spPr/>
      <dgm:t>
        <a:bodyPr/>
        <a:lstStyle/>
        <a:p>
          <a:r>
            <a:rPr lang="es-ES" dirty="0" smtClean="0">
              <a:solidFill>
                <a:schemeClr val="tx1"/>
              </a:solidFill>
              <a:latin typeface="Garamond" pitchFamily="18" charset="0"/>
            </a:rPr>
            <a:t>Ingeniería de Características</a:t>
          </a:r>
          <a:endParaRPr lang="es-ES" dirty="0">
            <a:solidFill>
              <a:schemeClr val="tx1"/>
            </a:solidFill>
            <a:latin typeface="Garamond" pitchFamily="18" charset="0"/>
          </a:endParaRPr>
        </a:p>
      </dgm:t>
    </dgm:pt>
    <dgm:pt modelId="{6A5B5FD3-89AC-4802-8C52-09DCD1DA880E}" type="parTrans" cxnId="{17D2C52E-38E2-4C56-9DB1-645D3CD646AC}">
      <dgm:prSet/>
      <dgm:spPr/>
      <dgm:t>
        <a:bodyPr/>
        <a:lstStyle/>
        <a:p>
          <a:endParaRPr lang="es-ES">
            <a:solidFill>
              <a:schemeClr val="tx1"/>
            </a:solidFill>
            <a:latin typeface="Garamond" pitchFamily="18" charset="0"/>
          </a:endParaRPr>
        </a:p>
      </dgm:t>
    </dgm:pt>
    <dgm:pt modelId="{0B1E687F-E1B5-4F8A-9513-3C58618D0397}" type="sibTrans" cxnId="{17D2C52E-38E2-4C56-9DB1-645D3CD646AC}">
      <dgm:prSet/>
      <dgm:spPr/>
      <dgm:t>
        <a:bodyPr/>
        <a:lstStyle/>
        <a:p>
          <a:endParaRPr lang="es-ES">
            <a:solidFill>
              <a:schemeClr val="tx1"/>
            </a:solidFill>
            <a:latin typeface="Garamond" pitchFamily="18" charset="0"/>
          </a:endParaRPr>
        </a:p>
      </dgm:t>
    </dgm:pt>
    <dgm:pt modelId="{6449155B-1CF5-4096-B3E4-3D7C9965D375}">
      <dgm:prSet phldrT="[Texto]"/>
      <dgm:spPr/>
      <dgm:t>
        <a:bodyPr/>
        <a:lstStyle/>
        <a:p>
          <a:r>
            <a:rPr lang="es-ES" dirty="0" smtClean="0">
              <a:solidFill>
                <a:schemeClr val="tx1"/>
              </a:solidFill>
              <a:latin typeface="Garamond" pitchFamily="18" charset="0"/>
            </a:rPr>
            <a:t>Modelado</a:t>
          </a:r>
        </a:p>
      </dgm:t>
    </dgm:pt>
    <dgm:pt modelId="{BBF9E1FD-8886-4C91-BF29-0A820A362E22}" type="parTrans" cxnId="{22E28FFB-4815-4E66-A4EB-4E38728DE9D1}">
      <dgm:prSet/>
      <dgm:spPr/>
      <dgm:t>
        <a:bodyPr/>
        <a:lstStyle/>
        <a:p>
          <a:endParaRPr lang="es-ES">
            <a:solidFill>
              <a:schemeClr val="tx1"/>
            </a:solidFill>
            <a:latin typeface="Garamond" pitchFamily="18" charset="0"/>
          </a:endParaRPr>
        </a:p>
      </dgm:t>
    </dgm:pt>
    <dgm:pt modelId="{F79E75F4-D4B3-4016-A9A2-A35910D9F3DF}" type="sibTrans" cxnId="{22E28FFB-4815-4E66-A4EB-4E38728DE9D1}">
      <dgm:prSet/>
      <dgm:spPr/>
      <dgm:t>
        <a:bodyPr/>
        <a:lstStyle/>
        <a:p>
          <a:endParaRPr lang="es-ES">
            <a:solidFill>
              <a:schemeClr val="tx1"/>
            </a:solidFill>
            <a:latin typeface="Garamond" pitchFamily="18" charset="0"/>
          </a:endParaRPr>
        </a:p>
      </dgm:t>
    </dgm:pt>
    <dgm:pt modelId="{7A4AC5AC-615A-47F2-98CA-4441A69763B0}">
      <dgm:prSet phldrT="[Texto]"/>
      <dgm:spPr/>
      <dgm:t>
        <a:bodyPr/>
        <a:lstStyle/>
        <a:p>
          <a:r>
            <a:rPr lang="es-ES" dirty="0" smtClean="0">
              <a:solidFill>
                <a:schemeClr val="tx1"/>
              </a:solidFill>
              <a:latin typeface="Garamond" pitchFamily="18" charset="0"/>
            </a:rPr>
            <a:t>Medida de Rendimiento</a:t>
          </a:r>
        </a:p>
      </dgm:t>
    </dgm:pt>
    <dgm:pt modelId="{50CB0E73-6B81-4641-A697-DFE58202437F}" type="parTrans" cxnId="{3EC32D5D-73AA-42E7-82C6-BC91B2F4222D}">
      <dgm:prSet/>
      <dgm:spPr/>
      <dgm:t>
        <a:bodyPr/>
        <a:lstStyle/>
        <a:p>
          <a:endParaRPr lang="es-ES">
            <a:solidFill>
              <a:schemeClr val="tx1"/>
            </a:solidFill>
            <a:latin typeface="Garamond" pitchFamily="18" charset="0"/>
          </a:endParaRPr>
        </a:p>
      </dgm:t>
    </dgm:pt>
    <dgm:pt modelId="{A2EFF3E3-758B-40DE-BABB-38CA46250957}" type="sibTrans" cxnId="{3EC32D5D-73AA-42E7-82C6-BC91B2F4222D}">
      <dgm:prSet/>
      <dgm:spPr/>
      <dgm:t>
        <a:bodyPr/>
        <a:lstStyle/>
        <a:p>
          <a:endParaRPr lang="es-ES">
            <a:solidFill>
              <a:schemeClr val="tx1"/>
            </a:solidFill>
            <a:latin typeface="Garamond" pitchFamily="18" charset="0"/>
          </a:endParaRPr>
        </a:p>
      </dgm:t>
    </dgm:pt>
    <dgm:pt modelId="{2BBD89AB-F20B-407D-8973-3C2CECDFABC5}">
      <dgm:prSet phldrT="[Texto]"/>
      <dgm:spPr/>
      <dgm:t>
        <a:bodyPr/>
        <a:lstStyle/>
        <a:p>
          <a:r>
            <a:rPr lang="es-ES" dirty="0" smtClean="0">
              <a:solidFill>
                <a:schemeClr val="tx1"/>
              </a:solidFill>
              <a:latin typeface="Garamond" pitchFamily="18" charset="0"/>
            </a:rPr>
            <a:t>Preparación  de Datos</a:t>
          </a:r>
          <a:endParaRPr lang="es-ES" dirty="0">
            <a:solidFill>
              <a:schemeClr val="tx1"/>
            </a:solidFill>
            <a:latin typeface="Garamond" pitchFamily="18" charset="0"/>
          </a:endParaRPr>
        </a:p>
      </dgm:t>
    </dgm:pt>
    <dgm:pt modelId="{10ACC1EE-5D14-4202-B584-243354EB93D1}" type="parTrans" cxnId="{9DFB4E3E-B4A7-4D91-8466-3C772A0A81F2}">
      <dgm:prSet/>
      <dgm:spPr/>
      <dgm:t>
        <a:bodyPr/>
        <a:lstStyle/>
        <a:p>
          <a:endParaRPr lang="es-ES">
            <a:solidFill>
              <a:schemeClr val="tx1"/>
            </a:solidFill>
          </a:endParaRPr>
        </a:p>
      </dgm:t>
    </dgm:pt>
    <dgm:pt modelId="{0A8A5B37-A902-429C-A2B9-DCEFAE51646B}" type="sibTrans" cxnId="{9DFB4E3E-B4A7-4D91-8466-3C772A0A81F2}">
      <dgm:prSet/>
      <dgm:spPr/>
      <dgm:t>
        <a:bodyPr/>
        <a:lstStyle/>
        <a:p>
          <a:endParaRPr lang="es-ES">
            <a:solidFill>
              <a:schemeClr val="tx1"/>
            </a:solidFill>
          </a:endParaRPr>
        </a:p>
      </dgm:t>
    </dgm:pt>
    <dgm:pt modelId="{C713B3FC-CB37-41DE-A9CC-39C5E9E91212}">
      <dgm:prSet phldrT="[Texto]"/>
      <dgm:spPr/>
      <dgm:t>
        <a:bodyPr/>
        <a:lstStyle/>
        <a:p>
          <a:r>
            <a:rPr lang="es-ES" dirty="0" smtClean="0">
              <a:solidFill>
                <a:schemeClr val="tx1"/>
              </a:solidFill>
              <a:latin typeface="Garamond" pitchFamily="18" charset="0"/>
            </a:rPr>
            <a:t>Mejora de Rendimiento</a:t>
          </a:r>
        </a:p>
      </dgm:t>
    </dgm:pt>
    <dgm:pt modelId="{88CC5A4C-6478-4172-AFE9-2FDF21082038}" type="parTrans" cxnId="{A71852A5-B395-4A13-874F-F58D794A6D34}">
      <dgm:prSet/>
      <dgm:spPr/>
      <dgm:t>
        <a:bodyPr/>
        <a:lstStyle/>
        <a:p>
          <a:endParaRPr lang="es-ES"/>
        </a:p>
      </dgm:t>
    </dgm:pt>
    <dgm:pt modelId="{97F3F3D7-A0E9-45B4-8407-277474FA335B}" type="sibTrans" cxnId="{A71852A5-B395-4A13-874F-F58D794A6D34}">
      <dgm:prSet/>
      <dgm:spPr/>
      <dgm:t>
        <a:bodyPr/>
        <a:lstStyle/>
        <a:p>
          <a:endParaRPr lang="es-ES"/>
        </a:p>
      </dgm:t>
    </dgm:pt>
    <dgm:pt modelId="{E375A7D9-8986-4CC7-A4D7-943BE670A607}">
      <dgm:prSet phldrT="[Texto]"/>
      <dgm:spPr/>
      <dgm:t>
        <a:bodyPr/>
        <a:lstStyle/>
        <a:p>
          <a:r>
            <a:rPr lang="es-ES" dirty="0" smtClean="0">
              <a:solidFill>
                <a:schemeClr val="tx1"/>
              </a:solidFill>
              <a:latin typeface="Garamond" pitchFamily="18" charset="0"/>
            </a:rPr>
            <a:t>Importación</a:t>
          </a:r>
          <a:endParaRPr lang="es-ES" dirty="0">
            <a:solidFill>
              <a:schemeClr val="tx1"/>
            </a:solidFill>
            <a:latin typeface="Garamond" pitchFamily="18" charset="0"/>
          </a:endParaRPr>
        </a:p>
      </dgm:t>
    </dgm:pt>
    <dgm:pt modelId="{56FCF0F8-F616-434F-AE7D-C4EDE7DA5C57}" type="parTrans" cxnId="{EDF868B1-9DE3-477F-87EE-D06260E498B2}">
      <dgm:prSet/>
      <dgm:spPr/>
      <dgm:t>
        <a:bodyPr/>
        <a:lstStyle/>
        <a:p>
          <a:endParaRPr lang="es-ES"/>
        </a:p>
      </dgm:t>
    </dgm:pt>
    <dgm:pt modelId="{AAE5B0CA-8E50-4AE1-9159-537C07208370}" type="sibTrans" cxnId="{EDF868B1-9DE3-477F-87EE-D06260E498B2}">
      <dgm:prSet/>
      <dgm:spPr/>
      <dgm:t>
        <a:bodyPr/>
        <a:lstStyle/>
        <a:p>
          <a:endParaRPr lang="es-ES"/>
        </a:p>
      </dgm:t>
    </dgm:pt>
    <dgm:pt modelId="{055C583D-17A4-47A1-99B1-1AA3453C4A15}">
      <dgm:prSet phldrT="[Texto]"/>
      <dgm:spPr/>
      <dgm:t>
        <a:bodyPr/>
        <a:lstStyle/>
        <a:p>
          <a:r>
            <a:rPr lang="es-ES" dirty="0" smtClean="0">
              <a:solidFill>
                <a:schemeClr val="tx1"/>
              </a:solidFill>
              <a:latin typeface="Garamond" pitchFamily="18" charset="0"/>
            </a:rPr>
            <a:t>Limpieza</a:t>
          </a:r>
          <a:endParaRPr lang="es-ES" dirty="0">
            <a:solidFill>
              <a:schemeClr val="tx1"/>
            </a:solidFill>
            <a:latin typeface="Garamond" pitchFamily="18" charset="0"/>
          </a:endParaRPr>
        </a:p>
      </dgm:t>
    </dgm:pt>
    <dgm:pt modelId="{74180B93-2840-4926-85CA-92FA73DE23F9}" type="parTrans" cxnId="{FDF1E4A3-DC6C-471C-BF73-682E39D9B3E6}">
      <dgm:prSet/>
      <dgm:spPr/>
      <dgm:t>
        <a:bodyPr/>
        <a:lstStyle/>
        <a:p>
          <a:endParaRPr lang="es-ES"/>
        </a:p>
      </dgm:t>
    </dgm:pt>
    <dgm:pt modelId="{69E5DD61-69A7-4E6F-A53E-AD2D0B5D2C29}" type="sibTrans" cxnId="{FDF1E4A3-DC6C-471C-BF73-682E39D9B3E6}">
      <dgm:prSet/>
      <dgm:spPr/>
      <dgm:t>
        <a:bodyPr/>
        <a:lstStyle/>
        <a:p>
          <a:endParaRPr lang="es-ES"/>
        </a:p>
      </dgm:t>
    </dgm:pt>
    <dgm:pt modelId="{2DC8CBC5-34B2-4513-B68D-88355055CB72}">
      <dgm:prSet phldrT="[Texto]"/>
      <dgm:spPr/>
      <dgm:t>
        <a:bodyPr/>
        <a:lstStyle/>
        <a:p>
          <a:r>
            <a:rPr lang="es-ES" dirty="0" smtClean="0">
              <a:solidFill>
                <a:schemeClr val="tx1"/>
              </a:solidFill>
              <a:latin typeface="Garamond" pitchFamily="18" charset="0"/>
            </a:rPr>
            <a:t>Datos Relevantes</a:t>
          </a:r>
          <a:endParaRPr lang="es-ES" dirty="0">
            <a:solidFill>
              <a:schemeClr val="tx1"/>
            </a:solidFill>
            <a:latin typeface="Garamond" pitchFamily="18" charset="0"/>
          </a:endParaRPr>
        </a:p>
      </dgm:t>
    </dgm:pt>
    <dgm:pt modelId="{28B10BF1-F99F-4778-AD5D-8526E1913E43}" type="parTrans" cxnId="{797AEDE9-7A6B-4781-86C1-F33D2F506B32}">
      <dgm:prSet/>
      <dgm:spPr/>
      <dgm:t>
        <a:bodyPr/>
        <a:lstStyle/>
        <a:p>
          <a:endParaRPr lang="es-ES"/>
        </a:p>
      </dgm:t>
    </dgm:pt>
    <dgm:pt modelId="{AD774D9E-EE42-49D8-8037-29FD2171042D}" type="sibTrans" cxnId="{797AEDE9-7A6B-4781-86C1-F33D2F506B32}">
      <dgm:prSet/>
      <dgm:spPr/>
      <dgm:t>
        <a:bodyPr/>
        <a:lstStyle/>
        <a:p>
          <a:endParaRPr lang="es-ES"/>
        </a:p>
      </dgm:t>
    </dgm:pt>
    <dgm:pt modelId="{6E31BE29-9A75-4B76-81E1-E849A649FD39}">
      <dgm:prSet phldrT="[Texto]"/>
      <dgm:spPr/>
      <dgm:t>
        <a:bodyPr/>
        <a:lstStyle/>
        <a:p>
          <a:r>
            <a:rPr lang="es-ES" dirty="0" smtClean="0">
              <a:solidFill>
                <a:schemeClr val="tx1"/>
              </a:solidFill>
              <a:latin typeface="Garamond" pitchFamily="18" charset="0"/>
            </a:rPr>
            <a:t>Datos Útiles</a:t>
          </a:r>
          <a:endParaRPr lang="es-ES" dirty="0">
            <a:solidFill>
              <a:schemeClr val="tx1"/>
            </a:solidFill>
            <a:latin typeface="Garamond" pitchFamily="18" charset="0"/>
          </a:endParaRPr>
        </a:p>
      </dgm:t>
    </dgm:pt>
    <dgm:pt modelId="{7A201903-FA08-4E1C-87B1-06261BD06EFA}" type="parTrans" cxnId="{E94F92E9-FB26-4EB6-99D6-CA50A9C159F8}">
      <dgm:prSet/>
      <dgm:spPr/>
      <dgm:t>
        <a:bodyPr/>
        <a:lstStyle/>
        <a:p>
          <a:endParaRPr lang="es-ES"/>
        </a:p>
      </dgm:t>
    </dgm:pt>
    <dgm:pt modelId="{A1311E3B-BB32-48C2-B3F7-5CB09F706CEB}" type="sibTrans" cxnId="{E94F92E9-FB26-4EB6-99D6-CA50A9C159F8}">
      <dgm:prSet/>
      <dgm:spPr/>
      <dgm:t>
        <a:bodyPr/>
        <a:lstStyle/>
        <a:p>
          <a:endParaRPr lang="es-ES"/>
        </a:p>
      </dgm:t>
    </dgm:pt>
    <dgm:pt modelId="{CE580295-C31F-4F97-9276-A2D488BEC9F0}">
      <dgm:prSet phldrT="[Texto]"/>
      <dgm:spPr/>
      <dgm:t>
        <a:bodyPr/>
        <a:lstStyle/>
        <a:p>
          <a:r>
            <a:rPr lang="es-ES" dirty="0" smtClean="0">
              <a:solidFill>
                <a:schemeClr val="tx1"/>
              </a:solidFill>
              <a:latin typeface="Garamond" pitchFamily="18" charset="0"/>
            </a:rPr>
            <a:t>Tipos de Algoritmos</a:t>
          </a:r>
        </a:p>
      </dgm:t>
    </dgm:pt>
    <dgm:pt modelId="{F30BDCFD-3E98-474B-903F-6531A6292B1C}" type="parTrans" cxnId="{C9F4251F-E9A2-4B67-96C3-E8C043FB082F}">
      <dgm:prSet/>
      <dgm:spPr/>
      <dgm:t>
        <a:bodyPr/>
        <a:lstStyle/>
        <a:p>
          <a:endParaRPr lang="es-ES"/>
        </a:p>
      </dgm:t>
    </dgm:pt>
    <dgm:pt modelId="{B488BDF2-78A2-4D5D-8AA2-138A246F0A4A}" type="sibTrans" cxnId="{C9F4251F-E9A2-4B67-96C3-E8C043FB082F}">
      <dgm:prSet/>
      <dgm:spPr/>
      <dgm:t>
        <a:bodyPr/>
        <a:lstStyle/>
        <a:p>
          <a:endParaRPr lang="es-ES"/>
        </a:p>
      </dgm:t>
    </dgm:pt>
    <dgm:pt modelId="{BEAB292A-93D8-4B67-9987-C4C088D0D9A8}">
      <dgm:prSet phldrT="[Texto]"/>
      <dgm:spPr/>
      <dgm:t>
        <a:bodyPr/>
        <a:lstStyle/>
        <a:p>
          <a:r>
            <a:rPr lang="es-ES" dirty="0" smtClean="0">
              <a:solidFill>
                <a:schemeClr val="tx1"/>
              </a:solidFill>
              <a:latin typeface="Garamond" pitchFamily="18" charset="0"/>
            </a:rPr>
            <a:t>Cómo se elige el adecuado</a:t>
          </a:r>
        </a:p>
      </dgm:t>
    </dgm:pt>
    <dgm:pt modelId="{C43182A6-E440-45C7-B967-83C826782722}" type="parTrans" cxnId="{54426BC4-942B-4825-9179-04DE4430E444}">
      <dgm:prSet/>
      <dgm:spPr/>
      <dgm:t>
        <a:bodyPr/>
        <a:lstStyle/>
        <a:p>
          <a:endParaRPr lang="es-ES"/>
        </a:p>
      </dgm:t>
    </dgm:pt>
    <dgm:pt modelId="{950CF89D-CEF5-48B1-927F-0019B0B805B2}" type="sibTrans" cxnId="{54426BC4-942B-4825-9179-04DE4430E444}">
      <dgm:prSet/>
      <dgm:spPr/>
      <dgm:t>
        <a:bodyPr/>
        <a:lstStyle/>
        <a:p>
          <a:endParaRPr lang="es-ES"/>
        </a:p>
      </dgm:t>
    </dgm:pt>
    <dgm:pt modelId="{6DDBC5D1-2B19-44F4-803A-870C9DADE121}">
      <dgm:prSet phldrT="[Texto]"/>
      <dgm:spPr/>
      <dgm:t>
        <a:bodyPr/>
        <a:lstStyle/>
        <a:p>
          <a:r>
            <a:rPr lang="es-ES" dirty="0" smtClean="0">
              <a:solidFill>
                <a:schemeClr val="tx1"/>
              </a:solidFill>
              <a:latin typeface="Garamond" pitchFamily="18" charset="0"/>
            </a:rPr>
            <a:t>Métodos para medir el rendimiento</a:t>
          </a:r>
        </a:p>
      </dgm:t>
    </dgm:pt>
    <dgm:pt modelId="{0F4C3364-EBD8-42CC-B702-C792C8B9573C}" type="parTrans" cxnId="{79DDC2A9-FEEB-4188-BD67-1D984C41DE5A}">
      <dgm:prSet/>
      <dgm:spPr/>
      <dgm:t>
        <a:bodyPr/>
        <a:lstStyle/>
        <a:p>
          <a:endParaRPr lang="es-ES"/>
        </a:p>
      </dgm:t>
    </dgm:pt>
    <dgm:pt modelId="{1ED1768E-E595-4BE1-9443-D959274DBD1F}" type="sibTrans" cxnId="{79DDC2A9-FEEB-4188-BD67-1D984C41DE5A}">
      <dgm:prSet/>
      <dgm:spPr/>
      <dgm:t>
        <a:bodyPr/>
        <a:lstStyle/>
        <a:p>
          <a:endParaRPr lang="es-ES"/>
        </a:p>
      </dgm:t>
    </dgm:pt>
    <dgm:pt modelId="{6FA265ED-72BA-497F-A420-4485D3DD492C}">
      <dgm:prSet phldrT="[Texto]"/>
      <dgm:spPr/>
      <dgm:t>
        <a:bodyPr/>
        <a:lstStyle/>
        <a:p>
          <a:r>
            <a:rPr lang="es-ES" dirty="0" smtClean="0">
              <a:solidFill>
                <a:schemeClr val="tx1"/>
              </a:solidFill>
              <a:latin typeface="Garamond" pitchFamily="18" charset="0"/>
            </a:rPr>
            <a:t>Qué indicador usar</a:t>
          </a:r>
        </a:p>
      </dgm:t>
    </dgm:pt>
    <dgm:pt modelId="{7B491C82-35F0-47DA-B517-7005FBB31886}" type="parTrans" cxnId="{A9A8FD53-F9A0-4AB2-80EC-D400F9B3154F}">
      <dgm:prSet/>
      <dgm:spPr/>
      <dgm:t>
        <a:bodyPr/>
        <a:lstStyle/>
        <a:p>
          <a:endParaRPr lang="es-ES"/>
        </a:p>
      </dgm:t>
    </dgm:pt>
    <dgm:pt modelId="{41A5021B-283B-490D-B27F-EBB6C62F0E26}" type="sibTrans" cxnId="{A9A8FD53-F9A0-4AB2-80EC-D400F9B3154F}">
      <dgm:prSet/>
      <dgm:spPr/>
      <dgm:t>
        <a:bodyPr/>
        <a:lstStyle/>
        <a:p>
          <a:endParaRPr lang="es-ES"/>
        </a:p>
      </dgm:t>
    </dgm:pt>
    <dgm:pt modelId="{8BA965C3-933E-453B-A554-2E65E92EEC69}">
      <dgm:prSet phldrT="[Texto]"/>
      <dgm:spPr/>
      <dgm:t>
        <a:bodyPr/>
        <a:lstStyle/>
        <a:p>
          <a:r>
            <a:rPr lang="es-ES" dirty="0" smtClean="0">
              <a:solidFill>
                <a:schemeClr val="tx1"/>
              </a:solidFill>
              <a:latin typeface="Garamond" pitchFamily="18" charset="0"/>
            </a:rPr>
            <a:t>Porqué un modelo puede funcionar mal</a:t>
          </a:r>
        </a:p>
      </dgm:t>
    </dgm:pt>
    <dgm:pt modelId="{E8A6E5EE-2230-4BBE-A908-415E1DD3F895}" type="parTrans" cxnId="{47C78F7B-6AB5-4741-916E-EFB5BD6EC490}">
      <dgm:prSet/>
      <dgm:spPr/>
      <dgm:t>
        <a:bodyPr/>
        <a:lstStyle/>
        <a:p>
          <a:endParaRPr lang="es-ES"/>
        </a:p>
      </dgm:t>
    </dgm:pt>
    <dgm:pt modelId="{4EF209F8-DD80-4F72-89EB-7C884A91FA6F}" type="sibTrans" cxnId="{47C78F7B-6AB5-4741-916E-EFB5BD6EC490}">
      <dgm:prSet/>
      <dgm:spPr/>
      <dgm:t>
        <a:bodyPr/>
        <a:lstStyle/>
        <a:p>
          <a:endParaRPr lang="es-ES"/>
        </a:p>
      </dgm:t>
    </dgm:pt>
    <dgm:pt modelId="{20D37905-14EF-41A2-9A5E-261C88C429F5}">
      <dgm:prSet phldrT="[Texto]"/>
      <dgm:spPr/>
      <dgm:t>
        <a:bodyPr/>
        <a:lstStyle/>
        <a:p>
          <a:r>
            <a:rPr lang="es-ES" dirty="0" smtClean="0">
              <a:solidFill>
                <a:schemeClr val="tx1"/>
              </a:solidFill>
              <a:latin typeface="Garamond" pitchFamily="18" charset="0"/>
            </a:rPr>
            <a:t>Técnicas para mejorar un modelo</a:t>
          </a:r>
        </a:p>
      </dgm:t>
    </dgm:pt>
    <dgm:pt modelId="{74FAAC8F-552B-43CA-9EF8-A45C36BF53C8}" type="parTrans" cxnId="{2FF59533-D7C0-4439-BAB9-E785CE2081E8}">
      <dgm:prSet/>
      <dgm:spPr/>
      <dgm:t>
        <a:bodyPr/>
        <a:lstStyle/>
        <a:p>
          <a:endParaRPr lang="es-ES"/>
        </a:p>
      </dgm:t>
    </dgm:pt>
    <dgm:pt modelId="{EB7C7474-1A8F-4332-9346-BFD6BE01446B}" type="sibTrans" cxnId="{2FF59533-D7C0-4439-BAB9-E785CE2081E8}">
      <dgm:prSet/>
      <dgm:spPr/>
      <dgm:t>
        <a:bodyPr/>
        <a:lstStyle/>
        <a:p>
          <a:endParaRPr lang="es-ES"/>
        </a:p>
      </dgm:t>
    </dgm:pt>
    <dgm:pt modelId="{7A71112B-E420-44C6-9B86-D750B0DBCB5C}" type="pres">
      <dgm:prSet presAssocID="{8A782F09-BD37-4905-9D07-6D23C4FAE36B}" presName="Name0" presStyleCnt="0">
        <dgm:presLayoutVars>
          <dgm:dir/>
          <dgm:animLvl val="lvl"/>
          <dgm:resizeHandles val="exact"/>
        </dgm:presLayoutVars>
      </dgm:prSet>
      <dgm:spPr/>
    </dgm:pt>
    <dgm:pt modelId="{3113CEAD-4830-4B7D-AAB5-06FED689CE66}" type="pres">
      <dgm:prSet presAssocID="{2BBD89AB-F20B-407D-8973-3C2CECDFABC5}" presName="linNode" presStyleCnt="0"/>
      <dgm:spPr/>
    </dgm:pt>
    <dgm:pt modelId="{95B1ED7B-96C6-4BA4-AF91-17E61BA1C43C}" type="pres">
      <dgm:prSet presAssocID="{2BBD89AB-F20B-407D-8973-3C2CECDFABC5}" presName="parentText" presStyleLbl="node1" presStyleIdx="0" presStyleCnt="5">
        <dgm:presLayoutVars>
          <dgm:chMax val="1"/>
          <dgm:bulletEnabled val="1"/>
        </dgm:presLayoutVars>
      </dgm:prSet>
      <dgm:spPr/>
      <dgm:t>
        <a:bodyPr/>
        <a:lstStyle/>
        <a:p>
          <a:endParaRPr lang="es-ES"/>
        </a:p>
      </dgm:t>
    </dgm:pt>
    <dgm:pt modelId="{42E6FAE1-EC1D-443E-8743-6A95E1332CA7}" type="pres">
      <dgm:prSet presAssocID="{2BBD89AB-F20B-407D-8973-3C2CECDFABC5}" presName="descendantText" presStyleLbl="alignAccFollowNode1" presStyleIdx="0" presStyleCnt="5">
        <dgm:presLayoutVars>
          <dgm:bulletEnabled val="1"/>
        </dgm:presLayoutVars>
      </dgm:prSet>
      <dgm:spPr/>
      <dgm:t>
        <a:bodyPr/>
        <a:lstStyle/>
        <a:p>
          <a:endParaRPr lang="es-ES"/>
        </a:p>
      </dgm:t>
    </dgm:pt>
    <dgm:pt modelId="{6BA5C2EC-B47C-42D1-B630-206BCA8496B5}" type="pres">
      <dgm:prSet presAssocID="{0A8A5B37-A902-429C-A2B9-DCEFAE51646B}" presName="sp" presStyleCnt="0"/>
      <dgm:spPr/>
    </dgm:pt>
    <dgm:pt modelId="{AA05A68C-F26C-4895-9EFC-A019CE539A1C}" type="pres">
      <dgm:prSet presAssocID="{5E3E608F-EE4F-4C7B-8911-4836B8D29EF4}" presName="linNode" presStyleCnt="0"/>
      <dgm:spPr/>
    </dgm:pt>
    <dgm:pt modelId="{CD8A40EE-8C90-47D0-9942-E4899B3B1BEF}" type="pres">
      <dgm:prSet presAssocID="{5E3E608F-EE4F-4C7B-8911-4836B8D29EF4}" presName="parentText" presStyleLbl="node1" presStyleIdx="1" presStyleCnt="5">
        <dgm:presLayoutVars>
          <dgm:chMax val="1"/>
          <dgm:bulletEnabled val="1"/>
        </dgm:presLayoutVars>
      </dgm:prSet>
      <dgm:spPr/>
      <dgm:t>
        <a:bodyPr/>
        <a:lstStyle/>
        <a:p>
          <a:endParaRPr lang="es-ES"/>
        </a:p>
      </dgm:t>
    </dgm:pt>
    <dgm:pt modelId="{395AF374-8F80-475A-A65E-8BEFC858836F}" type="pres">
      <dgm:prSet presAssocID="{5E3E608F-EE4F-4C7B-8911-4836B8D29EF4}" presName="descendantText" presStyleLbl="alignAccFollowNode1" presStyleIdx="1" presStyleCnt="5">
        <dgm:presLayoutVars>
          <dgm:bulletEnabled val="1"/>
        </dgm:presLayoutVars>
      </dgm:prSet>
      <dgm:spPr/>
      <dgm:t>
        <a:bodyPr/>
        <a:lstStyle/>
        <a:p>
          <a:endParaRPr lang="es-ES"/>
        </a:p>
      </dgm:t>
    </dgm:pt>
    <dgm:pt modelId="{9BF89B49-39C9-416F-9721-6E59F43124F4}" type="pres">
      <dgm:prSet presAssocID="{0B1E687F-E1B5-4F8A-9513-3C58618D0397}" presName="sp" presStyleCnt="0"/>
      <dgm:spPr/>
    </dgm:pt>
    <dgm:pt modelId="{131167FC-608D-494E-B006-B2FAB6BD8C6A}" type="pres">
      <dgm:prSet presAssocID="{6449155B-1CF5-4096-B3E4-3D7C9965D375}" presName="linNode" presStyleCnt="0"/>
      <dgm:spPr/>
    </dgm:pt>
    <dgm:pt modelId="{D948D3E8-C233-413F-8AE2-C10E020214EF}" type="pres">
      <dgm:prSet presAssocID="{6449155B-1CF5-4096-B3E4-3D7C9965D375}" presName="parentText" presStyleLbl="node1" presStyleIdx="2" presStyleCnt="5">
        <dgm:presLayoutVars>
          <dgm:chMax val="1"/>
          <dgm:bulletEnabled val="1"/>
        </dgm:presLayoutVars>
      </dgm:prSet>
      <dgm:spPr/>
      <dgm:t>
        <a:bodyPr/>
        <a:lstStyle/>
        <a:p>
          <a:endParaRPr lang="es-ES"/>
        </a:p>
      </dgm:t>
    </dgm:pt>
    <dgm:pt modelId="{C4C5D174-A6A4-40DC-9ADA-80E82852B2D0}" type="pres">
      <dgm:prSet presAssocID="{6449155B-1CF5-4096-B3E4-3D7C9965D375}" presName="descendantText" presStyleLbl="alignAccFollowNode1" presStyleIdx="2" presStyleCnt="5">
        <dgm:presLayoutVars>
          <dgm:bulletEnabled val="1"/>
        </dgm:presLayoutVars>
      </dgm:prSet>
      <dgm:spPr/>
      <dgm:t>
        <a:bodyPr/>
        <a:lstStyle/>
        <a:p>
          <a:endParaRPr lang="es-ES"/>
        </a:p>
      </dgm:t>
    </dgm:pt>
    <dgm:pt modelId="{E3897082-EA41-4BFA-9086-01F4DB0095BF}" type="pres">
      <dgm:prSet presAssocID="{F79E75F4-D4B3-4016-A9A2-A35910D9F3DF}" presName="sp" presStyleCnt="0"/>
      <dgm:spPr/>
    </dgm:pt>
    <dgm:pt modelId="{34A4C57D-B4C4-4463-9006-A669BC008B83}" type="pres">
      <dgm:prSet presAssocID="{7A4AC5AC-615A-47F2-98CA-4441A69763B0}" presName="linNode" presStyleCnt="0"/>
      <dgm:spPr/>
    </dgm:pt>
    <dgm:pt modelId="{5B64C58A-5DB2-4C50-BE2E-9D6885070A8F}" type="pres">
      <dgm:prSet presAssocID="{7A4AC5AC-615A-47F2-98CA-4441A69763B0}" presName="parentText" presStyleLbl="node1" presStyleIdx="3" presStyleCnt="5">
        <dgm:presLayoutVars>
          <dgm:chMax val="1"/>
          <dgm:bulletEnabled val="1"/>
        </dgm:presLayoutVars>
      </dgm:prSet>
      <dgm:spPr/>
      <dgm:t>
        <a:bodyPr/>
        <a:lstStyle/>
        <a:p>
          <a:endParaRPr lang="es-ES"/>
        </a:p>
      </dgm:t>
    </dgm:pt>
    <dgm:pt modelId="{217B006C-8EDE-4109-B625-355EAE4A1236}" type="pres">
      <dgm:prSet presAssocID="{7A4AC5AC-615A-47F2-98CA-4441A69763B0}" presName="descendantText" presStyleLbl="alignAccFollowNode1" presStyleIdx="3" presStyleCnt="5">
        <dgm:presLayoutVars>
          <dgm:bulletEnabled val="1"/>
        </dgm:presLayoutVars>
      </dgm:prSet>
      <dgm:spPr/>
      <dgm:t>
        <a:bodyPr/>
        <a:lstStyle/>
        <a:p>
          <a:endParaRPr lang="es-ES"/>
        </a:p>
      </dgm:t>
    </dgm:pt>
    <dgm:pt modelId="{336FD436-7438-4741-AC22-3E5735FB22E6}" type="pres">
      <dgm:prSet presAssocID="{A2EFF3E3-758B-40DE-BABB-38CA46250957}" presName="sp" presStyleCnt="0"/>
      <dgm:spPr/>
    </dgm:pt>
    <dgm:pt modelId="{D713746B-59BB-4230-A2AD-3A38FC096C26}" type="pres">
      <dgm:prSet presAssocID="{C713B3FC-CB37-41DE-A9CC-39C5E9E91212}" presName="linNode" presStyleCnt="0"/>
      <dgm:spPr/>
    </dgm:pt>
    <dgm:pt modelId="{A1D3F7EA-705E-40BF-85AF-105F8B247B98}" type="pres">
      <dgm:prSet presAssocID="{C713B3FC-CB37-41DE-A9CC-39C5E9E91212}" presName="parentText" presStyleLbl="node1" presStyleIdx="4" presStyleCnt="5">
        <dgm:presLayoutVars>
          <dgm:chMax val="1"/>
          <dgm:bulletEnabled val="1"/>
        </dgm:presLayoutVars>
      </dgm:prSet>
      <dgm:spPr/>
      <dgm:t>
        <a:bodyPr/>
        <a:lstStyle/>
        <a:p>
          <a:endParaRPr lang="es-ES"/>
        </a:p>
      </dgm:t>
    </dgm:pt>
    <dgm:pt modelId="{81A5B762-26EC-434D-AB65-DC3535255B29}" type="pres">
      <dgm:prSet presAssocID="{C713B3FC-CB37-41DE-A9CC-39C5E9E91212}" presName="descendantText" presStyleLbl="alignAccFollowNode1" presStyleIdx="4" presStyleCnt="5">
        <dgm:presLayoutVars>
          <dgm:bulletEnabled val="1"/>
        </dgm:presLayoutVars>
      </dgm:prSet>
      <dgm:spPr/>
      <dgm:t>
        <a:bodyPr/>
        <a:lstStyle/>
        <a:p>
          <a:endParaRPr lang="es-ES"/>
        </a:p>
      </dgm:t>
    </dgm:pt>
  </dgm:ptLst>
  <dgm:cxnLst>
    <dgm:cxn modelId="{D68266D0-17A1-431E-94DC-CD956DEBEA0E}" type="presOf" srcId="{7A4AC5AC-615A-47F2-98CA-4441A69763B0}" destId="{5B64C58A-5DB2-4C50-BE2E-9D6885070A8F}" srcOrd="0" destOrd="0" presId="urn:microsoft.com/office/officeart/2005/8/layout/vList5"/>
    <dgm:cxn modelId="{79DDC2A9-FEEB-4188-BD67-1D984C41DE5A}" srcId="{7A4AC5AC-615A-47F2-98CA-4441A69763B0}" destId="{6DDBC5D1-2B19-44F4-803A-870C9DADE121}" srcOrd="0" destOrd="0" parTransId="{0F4C3364-EBD8-42CC-B702-C792C8B9573C}" sibTransId="{1ED1768E-E595-4BE1-9443-D959274DBD1F}"/>
    <dgm:cxn modelId="{30CBAB33-2854-4453-8CB6-BAB479C7E635}" type="presOf" srcId="{E375A7D9-8986-4CC7-A4D7-943BE670A607}" destId="{42E6FAE1-EC1D-443E-8743-6A95E1332CA7}" srcOrd="0" destOrd="0" presId="urn:microsoft.com/office/officeart/2005/8/layout/vList5"/>
    <dgm:cxn modelId="{27F5DD9A-3782-43E4-9480-B8CDD8676BFB}" type="presOf" srcId="{CE580295-C31F-4F97-9276-A2D488BEC9F0}" destId="{C4C5D174-A6A4-40DC-9ADA-80E82852B2D0}" srcOrd="0" destOrd="0" presId="urn:microsoft.com/office/officeart/2005/8/layout/vList5"/>
    <dgm:cxn modelId="{FDF1E4A3-DC6C-471C-BF73-682E39D9B3E6}" srcId="{2BBD89AB-F20B-407D-8973-3C2CECDFABC5}" destId="{055C583D-17A4-47A1-99B1-1AA3453C4A15}" srcOrd="1" destOrd="0" parTransId="{74180B93-2840-4926-85CA-92FA73DE23F9}" sibTransId="{69E5DD61-69A7-4E6F-A53E-AD2D0B5D2C29}"/>
    <dgm:cxn modelId="{25DA09A9-D11A-499C-8989-54A0812231FB}" type="presOf" srcId="{6FA265ED-72BA-497F-A420-4485D3DD492C}" destId="{217B006C-8EDE-4109-B625-355EAE4A1236}" srcOrd="0" destOrd="1" presId="urn:microsoft.com/office/officeart/2005/8/layout/vList5"/>
    <dgm:cxn modelId="{C9F4251F-E9A2-4B67-96C3-E8C043FB082F}" srcId="{6449155B-1CF5-4096-B3E4-3D7C9965D375}" destId="{CE580295-C31F-4F97-9276-A2D488BEC9F0}" srcOrd="0" destOrd="0" parTransId="{F30BDCFD-3E98-474B-903F-6531A6292B1C}" sibTransId="{B488BDF2-78A2-4D5D-8AA2-138A246F0A4A}"/>
    <dgm:cxn modelId="{E94F92E9-FB26-4EB6-99D6-CA50A9C159F8}" srcId="{5E3E608F-EE4F-4C7B-8911-4836B8D29EF4}" destId="{6E31BE29-9A75-4B76-81E1-E849A649FD39}" srcOrd="1" destOrd="0" parTransId="{7A201903-FA08-4E1C-87B1-06261BD06EFA}" sibTransId="{A1311E3B-BB32-48C2-B3F7-5CB09F706CEB}"/>
    <dgm:cxn modelId="{A71852A5-B395-4A13-874F-F58D794A6D34}" srcId="{8A782F09-BD37-4905-9D07-6D23C4FAE36B}" destId="{C713B3FC-CB37-41DE-A9CC-39C5E9E91212}" srcOrd="4" destOrd="0" parTransId="{88CC5A4C-6478-4172-AFE9-2FDF21082038}" sibTransId="{97F3F3D7-A0E9-45B4-8407-277474FA335B}"/>
    <dgm:cxn modelId="{DD9512BF-A1E8-47ED-9B6C-78AFC702F9E5}" type="presOf" srcId="{8BA965C3-933E-453B-A554-2E65E92EEC69}" destId="{81A5B762-26EC-434D-AB65-DC3535255B29}" srcOrd="0" destOrd="0" presId="urn:microsoft.com/office/officeart/2005/8/layout/vList5"/>
    <dgm:cxn modelId="{3EC32D5D-73AA-42E7-82C6-BC91B2F4222D}" srcId="{8A782F09-BD37-4905-9D07-6D23C4FAE36B}" destId="{7A4AC5AC-615A-47F2-98CA-4441A69763B0}" srcOrd="3" destOrd="0" parTransId="{50CB0E73-6B81-4641-A697-DFE58202437F}" sibTransId="{A2EFF3E3-758B-40DE-BABB-38CA46250957}"/>
    <dgm:cxn modelId="{AE89D3C3-5AA3-4B5F-8599-D7DC0ED1A45F}" type="presOf" srcId="{5E3E608F-EE4F-4C7B-8911-4836B8D29EF4}" destId="{CD8A40EE-8C90-47D0-9942-E4899B3B1BEF}" srcOrd="0" destOrd="0" presId="urn:microsoft.com/office/officeart/2005/8/layout/vList5"/>
    <dgm:cxn modelId="{22E28FFB-4815-4E66-A4EB-4E38728DE9D1}" srcId="{8A782F09-BD37-4905-9D07-6D23C4FAE36B}" destId="{6449155B-1CF5-4096-B3E4-3D7C9965D375}" srcOrd="2" destOrd="0" parTransId="{BBF9E1FD-8886-4C91-BF29-0A820A362E22}" sibTransId="{F79E75F4-D4B3-4016-A9A2-A35910D9F3DF}"/>
    <dgm:cxn modelId="{A9A8FD53-F9A0-4AB2-80EC-D400F9B3154F}" srcId="{7A4AC5AC-615A-47F2-98CA-4441A69763B0}" destId="{6FA265ED-72BA-497F-A420-4485D3DD492C}" srcOrd="1" destOrd="0" parTransId="{7B491C82-35F0-47DA-B517-7005FBB31886}" sibTransId="{41A5021B-283B-490D-B27F-EBB6C62F0E26}"/>
    <dgm:cxn modelId="{EDF868B1-9DE3-477F-87EE-D06260E498B2}" srcId="{2BBD89AB-F20B-407D-8973-3C2CECDFABC5}" destId="{E375A7D9-8986-4CC7-A4D7-943BE670A607}" srcOrd="0" destOrd="0" parTransId="{56FCF0F8-F616-434F-AE7D-C4EDE7DA5C57}" sibTransId="{AAE5B0CA-8E50-4AE1-9159-537C07208370}"/>
    <dgm:cxn modelId="{B16716A3-73EC-482E-B8BE-20B9CEAF6334}" type="presOf" srcId="{6449155B-1CF5-4096-B3E4-3D7C9965D375}" destId="{D948D3E8-C233-413F-8AE2-C10E020214EF}" srcOrd="0" destOrd="0" presId="urn:microsoft.com/office/officeart/2005/8/layout/vList5"/>
    <dgm:cxn modelId="{3AFBBF41-6795-4DB5-9A65-41228E89A366}" type="presOf" srcId="{6DDBC5D1-2B19-44F4-803A-870C9DADE121}" destId="{217B006C-8EDE-4109-B625-355EAE4A1236}" srcOrd="0" destOrd="0" presId="urn:microsoft.com/office/officeart/2005/8/layout/vList5"/>
    <dgm:cxn modelId="{17D2C52E-38E2-4C56-9DB1-645D3CD646AC}" srcId="{8A782F09-BD37-4905-9D07-6D23C4FAE36B}" destId="{5E3E608F-EE4F-4C7B-8911-4836B8D29EF4}" srcOrd="1" destOrd="0" parTransId="{6A5B5FD3-89AC-4802-8C52-09DCD1DA880E}" sibTransId="{0B1E687F-E1B5-4F8A-9513-3C58618D0397}"/>
    <dgm:cxn modelId="{66BDB9A4-CC9A-4598-9B20-9F2D9DFEFFF7}" type="presOf" srcId="{8A782F09-BD37-4905-9D07-6D23C4FAE36B}" destId="{7A71112B-E420-44C6-9B86-D750B0DBCB5C}" srcOrd="0" destOrd="0" presId="urn:microsoft.com/office/officeart/2005/8/layout/vList5"/>
    <dgm:cxn modelId="{72B99830-D3D3-4C2E-8897-C4A9D98FD959}" type="presOf" srcId="{055C583D-17A4-47A1-99B1-1AA3453C4A15}" destId="{42E6FAE1-EC1D-443E-8743-6A95E1332CA7}" srcOrd="0" destOrd="1" presId="urn:microsoft.com/office/officeart/2005/8/layout/vList5"/>
    <dgm:cxn modelId="{A32301AD-E0AE-4BC9-9AF5-7A3705C6AD2C}" type="presOf" srcId="{2BBD89AB-F20B-407D-8973-3C2CECDFABC5}" destId="{95B1ED7B-96C6-4BA4-AF91-17E61BA1C43C}" srcOrd="0" destOrd="0" presId="urn:microsoft.com/office/officeart/2005/8/layout/vList5"/>
    <dgm:cxn modelId="{2FF59533-D7C0-4439-BAB9-E785CE2081E8}" srcId="{C713B3FC-CB37-41DE-A9CC-39C5E9E91212}" destId="{20D37905-14EF-41A2-9A5E-261C88C429F5}" srcOrd="1" destOrd="0" parTransId="{74FAAC8F-552B-43CA-9EF8-A45C36BF53C8}" sibTransId="{EB7C7474-1A8F-4332-9346-BFD6BE01446B}"/>
    <dgm:cxn modelId="{3C09A947-2637-4663-A21E-E063F0391991}" type="presOf" srcId="{20D37905-14EF-41A2-9A5E-261C88C429F5}" destId="{81A5B762-26EC-434D-AB65-DC3535255B29}" srcOrd="0" destOrd="1" presId="urn:microsoft.com/office/officeart/2005/8/layout/vList5"/>
    <dgm:cxn modelId="{47C78F7B-6AB5-4741-916E-EFB5BD6EC490}" srcId="{C713B3FC-CB37-41DE-A9CC-39C5E9E91212}" destId="{8BA965C3-933E-453B-A554-2E65E92EEC69}" srcOrd="0" destOrd="0" parTransId="{E8A6E5EE-2230-4BBE-A908-415E1DD3F895}" sibTransId="{4EF209F8-DD80-4F72-89EB-7C884A91FA6F}"/>
    <dgm:cxn modelId="{C5865608-8A5A-4335-9DA8-C94956DE98F3}" type="presOf" srcId="{BEAB292A-93D8-4B67-9987-C4C088D0D9A8}" destId="{C4C5D174-A6A4-40DC-9ADA-80E82852B2D0}" srcOrd="0" destOrd="1" presId="urn:microsoft.com/office/officeart/2005/8/layout/vList5"/>
    <dgm:cxn modelId="{797AEDE9-7A6B-4781-86C1-F33D2F506B32}" srcId="{5E3E608F-EE4F-4C7B-8911-4836B8D29EF4}" destId="{2DC8CBC5-34B2-4513-B68D-88355055CB72}" srcOrd="0" destOrd="0" parTransId="{28B10BF1-F99F-4778-AD5D-8526E1913E43}" sibTransId="{AD774D9E-EE42-49D8-8037-29FD2171042D}"/>
    <dgm:cxn modelId="{9D8DEE6A-CBA8-428B-A00C-3366BC5F3D41}" type="presOf" srcId="{2DC8CBC5-34B2-4513-B68D-88355055CB72}" destId="{395AF374-8F80-475A-A65E-8BEFC858836F}" srcOrd="0" destOrd="0" presId="urn:microsoft.com/office/officeart/2005/8/layout/vList5"/>
    <dgm:cxn modelId="{7D71B180-C4DA-4CDD-BF48-56D5F1C7DF93}" type="presOf" srcId="{6E31BE29-9A75-4B76-81E1-E849A649FD39}" destId="{395AF374-8F80-475A-A65E-8BEFC858836F}" srcOrd="0" destOrd="1" presId="urn:microsoft.com/office/officeart/2005/8/layout/vList5"/>
    <dgm:cxn modelId="{3F96F2FE-123C-42D3-AE91-407B5BB7A832}" type="presOf" srcId="{C713B3FC-CB37-41DE-A9CC-39C5E9E91212}" destId="{A1D3F7EA-705E-40BF-85AF-105F8B247B98}" srcOrd="0" destOrd="0" presId="urn:microsoft.com/office/officeart/2005/8/layout/vList5"/>
    <dgm:cxn modelId="{54426BC4-942B-4825-9179-04DE4430E444}" srcId="{6449155B-1CF5-4096-B3E4-3D7C9965D375}" destId="{BEAB292A-93D8-4B67-9987-C4C088D0D9A8}" srcOrd="1" destOrd="0" parTransId="{C43182A6-E440-45C7-B967-83C826782722}" sibTransId="{950CF89D-CEF5-48B1-927F-0019B0B805B2}"/>
    <dgm:cxn modelId="{9DFB4E3E-B4A7-4D91-8466-3C772A0A81F2}" srcId="{8A782F09-BD37-4905-9D07-6D23C4FAE36B}" destId="{2BBD89AB-F20B-407D-8973-3C2CECDFABC5}" srcOrd="0" destOrd="0" parTransId="{10ACC1EE-5D14-4202-B584-243354EB93D1}" sibTransId="{0A8A5B37-A902-429C-A2B9-DCEFAE51646B}"/>
    <dgm:cxn modelId="{8EC34290-2928-43F2-8490-19CAC7D05AE9}" type="presParOf" srcId="{7A71112B-E420-44C6-9B86-D750B0DBCB5C}" destId="{3113CEAD-4830-4B7D-AAB5-06FED689CE66}" srcOrd="0" destOrd="0" presId="urn:microsoft.com/office/officeart/2005/8/layout/vList5"/>
    <dgm:cxn modelId="{D2FD56D1-00F4-4FBB-97AC-BFE8FEB11C81}" type="presParOf" srcId="{3113CEAD-4830-4B7D-AAB5-06FED689CE66}" destId="{95B1ED7B-96C6-4BA4-AF91-17E61BA1C43C}" srcOrd="0" destOrd="0" presId="urn:microsoft.com/office/officeart/2005/8/layout/vList5"/>
    <dgm:cxn modelId="{0674801A-FECE-4555-9D7E-47C4DC94B397}" type="presParOf" srcId="{3113CEAD-4830-4B7D-AAB5-06FED689CE66}" destId="{42E6FAE1-EC1D-443E-8743-6A95E1332CA7}" srcOrd="1" destOrd="0" presId="urn:microsoft.com/office/officeart/2005/8/layout/vList5"/>
    <dgm:cxn modelId="{D553CBF4-AB5B-45A6-83B5-AC1EF5ABEA54}" type="presParOf" srcId="{7A71112B-E420-44C6-9B86-D750B0DBCB5C}" destId="{6BA5C2EC-B47C-42D1-B630-206BCA8496B5}" srcOrd="1" destOrd="0" presId="urn:microsoft.com/office/officeart/2005/8/layout/vList5"/>
    <dgm:cxn modelId="{AB0A4BDB-9496-4F3A-899B-EF6B07AB284B}" type="presParOf" srcId="{7A71112B-E420-44C6-9B86-D750B0DBCB5C}" destId="{AA05A68C-F26C-4895-9EFC-A019CE539A1C}" srcOrd="2" destOrd="0" presId="urn:microsoft.com/office/officeart/2005/8/layout/vList5"/>
    <dgm:cxn modelId="{6946ED0E-E6D7-428A-8B7E-0C711FFF014B}" type="presParOf" srcId="{AA05A68C-F26C-4895-9EFC-A019CE539A1C}" destId="{CD8A40EE-8C90-47D0-9942-E4899B3B1BEF}" srcOrd="0" destOrd="0" presId="urn:microsoft.com/office/officeart/2005/8/layout/vList5"/>
    <dgm:cxn modelId="{5904DB0E-AEBC-43DC-90A9-F433FCEBF3CF}" type="presParOf" srcId="{AA05A68C-F26C-4895-9EFC-A019CE539A1C}" destId="{395AF374-8F80-475A-A65E-8BEFC858836F}" srcOrd="1" destOrd="0" presId="urn:microsoft.com/office/officeart/2005/8/layout/vList5"/>
    <dgm:cxn modelId="{7BE482DC-8F0D-44E4-B7FB-A1B0A0D9B4CF}" type="presParOf" srcId="{7A71112B-E420-44C6-9B86-D750B0DBCB5C}" destId="{9BF89B49-39C9-416F-9721-6E59F43124F4}" srcOrd="3" destOrd="0" presId="urn:microsoft.com/office/officeart/2005/8/layout/vList5"/>
    <dgm:cxn modelId="{5862F55E-6AA8-43DE-A383-B23C6CAF488A}" type="presParOf" srcId="{7A71112B-E420-44C6-9B86-D750B0DBCB5C}" destId="{131167FC-608D-494E-B006-B2FAB6BD8C6A}" srcOrd="4" destOrd="0" presId="urn:microsoft.com/office/officeart/2005/8/layout/vList5"/>
    <dgm:cxn modelId="{BC09AA73-57D3-4AAE-B0DC-1F7BB48A362A}" type="presParOf" srcId="{131167FC-608D-494E-B006-B2FAB6BD8C6A}" destId="{D948D3E8-C233-413F-8AE2-C10E020214EF}" srcOrd="0" destOrd="0" presId="urn:microsoft.com/office/officeart/2005/8/layout/vList5"/>
    <dgm:cxn modelId="{94EBA6A5-773E-4689-88E5-F1E5D1B07665}" type="presParOf" srcId="{131167FC-608D-494E-B006-B2FAB6BD8C6A}" destId="{C4C5D174-A6A4-40DC-9ADA-80E82852B2D0}" srcOrd="1" destOrd="0" presId="urn:microsoft.com/office/officeart/2005/8/layout/vList5"/>
    <dgm:cxn modelId="{5CA91D9E-76D1-471B-A95F-E6A2635DDAF5}" type="presParOf" srcId="{7A71112B-E420-44C6-9B86-D750B0DBCB5C}" destId="{E3897082-EA41-4BFA-9086-01F4DB0095BF}" srcOrd="5" destOrd="0" presId="urn:microsoft.com/office/officeart/2005/8/layout/vList5"/>
    <dgm:cxn modelId="{35B0F778-70E9-4C0F-9C9B-6F88F00D5816}" type="presParOf" srcId="{7A71112B-E420-44C6-9B86-D750B0DBCB5C}" destId="{34A4C57D-B4C4-4463-9006-A669BC008B83}" srcOrd="6" destOrd="0" presId="urn:microsoft.com/office/officeart/2005/8/layout/vList5"/>
    <dgm:cxn modelId="{5A419D5D-5121-47C4-8C43-213793B0E43C}" type="presParOf" srcId="{34A4C57D-B4C4-4463-9006-A669BC008B83}" destId="{5B64C58A-5DB2-4C50-BE2E-9D6885070A8F}" srcOrd="0" destOrd="0" presId="urn:microsoft.com/office/officeart/2005/8/layout/vList5"/>
    <dgm:cxn modelId="{5C7C3EA8-7445-4775-810C-BE07D18A1327}" type="presParOf" srcId="{34A4C57D-B4C4-4463-9006-A669BC008B83}" destId="{217B006C-8EDE-4109-B625-355EAE4A1236}" srcOrd="1" destOrd="0" presId="urn:microsoft.com/office/officeart/2005/8/layout/vList5"/>
    <dgm:cxn modelId="{244A51FF-FB48-46AA-B70B-EA8F712B342A}" type="presParOf" srcId="{7A71112B-E420-44C6-9B86-D750B0DBCB5C}" destId="{336FD436-7438-4741-AC22-3E5735FB22E6}" srcOrd="7" destOrd="0" presId="urn:microsoft.com/office/officeart/2005/8/layout/vList5"/>
    <dgm:cxn modelId="{FE5622BC-AC07-4B72-A0BE-D28B2A3DE6B4}" type="presParOf" srcId="{7A71112B-E420-44C6-9B86-D750B0DBCB5C}" destId="{D713746B-59BB-4230-A2AD-3A38FC096C26}" srcOrd="8" destOrd="0" presId="urn:microsoft.com/office/officeart/2005/8/layout/vList5"/>
    <dgm:cxn modelId="{B1071DB4-2C4F-49B0-A440-7991A0141F93}" type="presParOf" srcId="{D713746B-59BB-4230-A2AD-3A38FC096C26}" destId="{A1D3F7EA-705E-40BF-85AF-105F8B247B98}" srcOrd="0" destOrd="0" presId="urn:microsoft.com/office/officeart/2005/8/layout/vList5"/>
    <dgm:cxn modelId="{96A3EB06-8162-407C-A823-256DE5655A1F}" type="presParOf" srcId="{D713746B-59BB-4230-A2AD-3A38FC096C26}" destId="{81A5B762-26EC-434D-AB65-DC3535255B2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BA73BE-9CE3-48B2-A1E0-53605F445F9B}">
      <dsp:nvSpPr>
        <dsp:cNvPr id="0" name=""/>
        <dsp:cNvSpPr/>
      </dsp:nvSpPr>
      <dsp:spPr>
        <a:xfrm>
          <a:off x="547" y="99566"/>
          <a:ext cx="2713456" cy="1085382"/>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Preparación  de Datos</a:t>
          </a:r>
          <a:endParaRPr lang="es-ES" sz="2800" kern="1200" dirty="0">
            <a:solidFill>
              <a:schemeClr val="tx1"/>
            </a:solidFill>
            <a:latin typeface="Garamond" pitchFamily="18" charset="0"/>
          </a:endParaRPr>
        </a:p>
      </dsp:txBody>
      <dsp:txXfrm>
        <a:off x="547" y="99566"/>
        <a:ext cx="2442111" cy="1085382"/>
      </dsp:txXfrm>
    </dsp:sp>
    <dsp:sp modelId="{25863327-E062-49EB-A93F-7350E4070676}">
      <dsp:nvSpPr>
        <dsp:cNvPr id="0" name=""/>
        <dsp:cNvSpPr/>
      </dsp:nvSpPr>
      <dsp:spPr>
        <a:xfrm>
          <a:off x="2171311" y="99544"/>
          <a:ext cx="3735018" cy="1085382"/>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Ingeniería de Características</a:t>
          </a:r>
          <a:endParaRPr lang="es-ES" sz="2800" kern="1200" dirty="0">
            <a:solidFill>
              <a:schemeClr val="tx1"/>
            </a:solidFill>
            <a:latin typeface="Garamond" pitchFamily="18" charset="0"/>
          </a:endParaRPr>
        </a:p>
      </dsp:txBody>
      <dsp:txXfrm>
        <a:off x="2714002" y="99544"/>
        <a:ext cx="2649636" cy="1085382"/>
      </dsp:txXfrm>
    </dsp:sp>
    <dsp:sp modelId="{7CD2F3D6-AB9D-4B81-AC64-5C8166FB2A66}">
      <dsp:nvSpPr>
        <dsp:cNvPr id="0" name=""/>
        <dsp:cNvSpPr/>
      </dsp:nvSpPr>
      <dsp:spPr>
        <a:xfrm>
          <a:off x="5363638" y="109367"/>
          <a:ext cx="2713456" cy="108538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Modelado</a:t>
          </a:r>
        </a:p>
      </dsp:txBody>
      <dsp:txXfrm>
        <a:off x="5906329" y="109367"/>
        <a:ext cx="1628074" cy="1085382"/>
      </dsp:txXfrm>
    </dsp:sp>
    <dsp:sp modelId="{6ABFD529-D61F-4215-AC26-D617BD9DC51F}">
      <dsp:nvSpPr>
        <dsp:cNvPr id="0" name=""/>
        <dsp:cNvSpPr/>
      </dsp:nvSpPr>
      <dsp:spPr>
        <a:xfrm>
          <a:off x="7534403" y="109367"/>
          <a:ext cx="3350765" cy="1085382"/>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Medida de Rendimiento</a:t>
          </a:r>
        </a:p>
      </dsp:txBody>
      <dsp:txXfrm>
        <a:off x="8077094" y="109367"/>
        <a:ext cx="2265383" cy="10853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0CE796-4080-4F7C-B344-F660CB253ACA}">
      <dsp:nvSpPr>
        <dsp:cNvPr id="0" name=""/>
        <dsp:cNvSpPr/>
      </dsp:nvSpPr>
      <dsp:spPr>
        <a:xfrm>
          <a:off x="0" y="0"/>
          <a:ext cx="2990645" cy="1110342"/>
        </a:xfrm>
        <a:prstGeom prst="homePlate">
          <a:avLst/>
        </a:prstGeom>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6350" cap="flat" cmpd="sng" algn="ctr">
          <a:solidFill>
            <a:schemeClr val="accent6"/>
          </a:solidFill>
          <a:prstDash val="solid"/>
          <a:miter lim="800000"/>
        </a:ln>
        <a:effectLst/>
      </dsp:spPr>
      <dsp:style>
        <a:lnRef idx="1">
          <a:schemeClr val="accent6"/>
        </a:lnRef>
        <a:fillRef idx="3">
          <a:schemeClr val="accent6"/>
        </a:fillRef>
        <a:effectRef idx="2">
          <a:schemeClr val="accent6"/>
        </a:effectRef>
        <a:fontRef idx="minor">
          <a:schemeClr val="lt1"/>
        </a:fontRef>
      </dsp:style>
      <dsp:txBody>
        <a:bodyPr spcFirstLastPara="0" vert="horz" wrap="square" lIns="149352"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Mejora de Rendimiento</a:t>
          </a:r>
          <a:endParaRPr lang="es-ES" sz="2800" kern="1200" dirty="0">
            <a:solidFill>
              <a:schemeClr val="tx1"/>
            </a:solidFill>
            <a:latin typeface="Garamond" pitchFamily="18" charset="0"/>
          </a:endParaRPr>
        </a:p>
      </dsp:txBody>
      <dsp:txXfrm>
        <a:off x="0" y="0"/>
        <a:ext cx="2713060" cy="11103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6FAE1-EC1D-443E-8743-6A95E1332CA7}">
      <dsp:nvSpPr>
        <dsp:cNvPr id="0" name=""/>
        <dsp:cNvSpPr/>
      </dsp:nvSpPr>
      <dsp:spPr>
        <a:xfrm rot="5400000">
          <a:off x="6501094" y="-2688869"/>
          <a:ext cx="943714" cy="6562778"/>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Importación</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Limpieza</a:t>
          </a:r>
          <a:endParaRPr lang="es-ES" sz="2600" kern="1200" dirty="0">
            <a:solidFill>
              <a:schemeClr val="tx1"/>
            </a:solidFill>
            <a:latin typeface="Garamond" pitchFamily="18" charset="0"/>
          </a:endParaRPr>
        </a:p>
      </dsp:txBody>
      <dsp:txXfrm rot="-5400000">
        <a:off x="3691562" y="166731"/>
        <a:ext cx="6516710" cy="851578"/>
      </dsp:txXfrm>
    </dsp:sp>
    <dsp:sp modelId="{95B1ED7B-96C6-4BA4-AF91-17E61BA1C43C}">
      <dsp:nvSpPr>
        <dsp:cNvPr id="0" name=""/>
        <dsp:cNvSpPr/>
      </dsp:nvSpPr>
      <dsp:spPr>
        <a:xfrm>
          <a:off x="0" y="2698"/>
          <a:ext cx="3691562" cy="1179643"/>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Preparación  de Datos</a:t>
          </a:r>
          <a:endParaRPr lang="es-ES" sz="3500" kern="1200" dirty="0">
            <a:solidFill>
              <a:schemeClr val="tx1"/>
            </a:solidFill>
            <a:latin typeface="Garamond" pitchFamily="18" charset="0"/>
          </a:endParaRPr>
        </a:p>
      </dsp:txBody>
      <dsp:txXfrm>
        <a:off x="57585" y="60283"/>
        <a:ext cx="3576392" cy="1064473"/>
      </dsp:txXfrm>
    </dsp:sp>
    <dsp:sp modelId="{395AF374-8F80-475A-A65E-8BEFC858836F}">
      <dsp:nvSpPr>
        <dsp:cNvPr id="0" name=""/>
        <dsp:cNvSpPr/>
      </dsp:nvSpPr>
      <dsp:spPr>
        <a:xfrm rot="5400000">
          <a:off x="6501094" y="-1450243"/>
          <a:ext cx="943714" cy="6562778"/>
        </a:xfrm>
        <a:prstGeom prst="round2Same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Relevantes</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Útiles</a:t>
          </a:r>
          <a:endParaRPr lang="es-ES" sz="2600" kern="1200" dirty="0">
            <a:solidFill>
              <a:schemeClr val="tx1"/>
            </a:solidFill>
            <a:latin typeface="Garamond" pitchFamily="18" charset="0"/>
          </a:endParaRPr>
        </a:p>
      </dsp:txBody>
      <dsp:txXfrm rot="-5400000">
        <a:off x="3691562" y="1405357"/>
        <a:ext cx="6516710" cy="851578"/>
      </dsp:txXfrm>
    </dsp:sp>
    <dsp:sp modelId="{CD8A40EE-8C90-47D0-9942-E4899B3B1BEF}">
      <dsp:nvSpPr>
        <dsp:cNvPr id="0" name=""/>
        <dsp:cNvSpPr/>
      </dsp:nvSpPr>
      <dsp:spPr>
        <a:xfrm>
          <a:off x="0" y="1241323"/>
          <a:ext cx="3691562" cy="1179643"/>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Ingeniería de Características</a:t>
          </a:r>
          <a:endParaRPr lang="es-ES" sz="3500" kern="1200" dirty="0">
            <a:solidFill>
              <a:schemeClr val="tx1"/>
            </a:solidFill>
            <a:latin typeface="Garamond" pitchFamily="18" charset="0"/>
          </a:endParaRPr>
        </a:p>
      </dsp:txBody>
      <dsp:txXfrm>
        <a:off x="57585" y="1298908"/>
        <a:ext cx="3576392" cy="1064473"/>
      </dsp:txXfrm>
    </dsp:sp>
    <dsp:sp modelId="{C4C5D174-A6A4-40DC-9ADA-80E82852B2D0}">
      <dsp:nvSpPr>
        <dsp:cNvPr id="0" name=""/>
        <dsp:cNvSpPr/>
      </dsp:nvSpPr>
      <dsp:spPr>
        <a:xfrm rot="5400000">
          <a:off x="6501094" y="-211617"/>
          <a:ext cx="943714" cy="6562778"/>
        </a:xfrm>
        <a:prstGeom prst="round2Same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Tipos de Algoritmos</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Cómo se elige el adecuado</a:t>
          </a:r>
        </a:p>
      </dsp:txBody>
      <dsp:txXfrm rot="-5400000">
        <a:off x="3691562" y="2643983"/>
        <a:ext cx="6516710" cy="851578"/>
      </dsp:txXfrm>
    </dsp:sp>
    <dsp:sp modelId="{D948D3E8-C233-413F-8AE2-C10E020214EF}">
      <dsp:nvSpPr>
        <dsp:cNvPr id="0" name=""/>
        <dsp:cNvSpPr/>
      </dsp:nvSpPr>
      <dsp:spPr>
        <a:xfrm>
          <a:off x="0" y="2479949"/>
          <a:ext cx="3691562" cy="1179643"/>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Modelado</a:t>
          </a:r>
        </a:p>
      </dsp:txBody>
      <dsp:txXfrm>
        <a:off x="57585" y="2537534"/>
        <a:ext cx="3576392" cy="1064473"/>
      </dsp:txXfrm>
    </dsp:sp>
    <dsp:sp modelId="{217B006C-8EDE-4109-B625-355EAE4A1236}">
      <dsp:nvSpPr>
        <dsp:cNvPr id="0" name=""/>
        <dsp:cNvSpPr/>
      </dsp:nvSpPr>
      <dsp:spPr>
        <a:xfrm rot="5400000">
          <a:off x="6501094" y="1027008"/>
          <a:ext cx="943714" cy="6562778"/>
        </a:xfrm>
        <a:prstGeom prst="round2Same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Métodos para medir el rendimiento</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Qué indicador usar</a:t>
          </a:r>
        </a:p>
      </dsp:txBody>
      <dsp:txXfrm rot="-5400000">
        <a:off x="3691562" y="3882608"/>
        <a:ext cx="6516710" cy="851578"/>
      </dsp:txXfrm>
    </dsp:sp>
    <dsp:sp modelId="{5B64C58A-5DB2-4C50-BE2E-9D6885070A8F}">
      <dsp:nvSpPr>
        <dsp:cNvPr id="0" name=""/>
        <dsp:cNvSpPr/>
      </dsp:nvSpPr>
      <dsp:spPr>
        <a:xfrm>
          <a:off x="0" y="3718575"/>
          <a:ext cx="3691562" cy="1179643"/>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Medida de Rendimiento</a:t>
          </a:r>
        </a:p>
      </dsp:txBody>
      <dsp:txXfrm>
        <a:off x="57585" y="3776160"/>
        <a:ext cx="3576392" cy="1064473"/>
      </dsp:txXfrm>
    </dsp:sp>
    <dsp:sp modelId="{81A5B762-26EC-434D-AB65-DC3535255B29}">
      <dsp:nvSpPr>
        <dsp:cNvPr id="0" name=""/>
        <dsp:cNvSpPr/>
      </dsp:nvSpPr>
      <dsp:spPr>
        <a:xfrm rot="5400000">
          <a:off x="6501094" y="2265634"/>
          <a:ext cx="943714" cy="6562778"/>
        </a:xfrm>
        <a:prstGeom prst="round2SameRect">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Porqué un modelo puede funcionar mal</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Técnicas para mejorar un modelo</a:t>
          </a:r>
        </a:p>
      </dsp:txBody>
      <dsp:txXfrm rot="-5400000">
        <a:off x="3691562" y="5121234"/>
        <a:ext cx="6516710" cy="851578"/>
      </dsp:txXfrm>
    </dsp:sp>
    <dsp:sp modelId="{A1D3F7EA-705E-40BF-85AF-105F8B247B98}">
      <dsp:nvSpPr>
        <dsp:cNvPr id="0" name=""/>
        <dsp:cNvSpPr/>
      </dsp:nvSpPr>
      <dsp:spPr>
        <a:xfrm>
          <a:off x="0" y="4957201"/>
          <a:ext cx="3691562" cy="1179643"/>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Mejora de Rendimiento</a:t>
          </a:r>
        </a:p>
      </dsp:txBody>
      <dsp:txXfrm>
        <a:off x="57585" y="5014786"/>
        <a:ext cx="3576392" cy="106447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6FAE1-EC1D-443E-8743-6A95E1332CA7}">
      <dsp:nvSpPr>
        <dsp:cNvPr id="0" name=""/>
        <dsp:cNvSpPr/>
      </dsp:nvSpPr>
      <dsp:spPr>
        <a:xfrm rot="5400000">
          <a:off x="6501094" y="-2688869"/>
          <a:ext cx="943714" cy="6562778"/>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Importación</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Limpieza</a:t>
          </a:r>
          <a:endParaRPr lang="es-ES" sz="2600" kern="1200" dirty="0">
            <a:solidFill>
              <a:schemeClr val="tx1"/>
            </a:solidFill>
            <a:latin typeface="Garamond" pitchFamily="18" charset="0"/>
          </a:endParaRPr>
        </a:p>
      </dsp:txBody>
      <dsp:txXfrm rot="-5400000">
        <a:off x="3691562" y="166731"/>
        <a:ext cx="6516710" cy="851578"/>
      </dsp:txXfrm>
    </dsp:sp>
    <dsp:sp modelId="{95B1ED7B-96C6-4BA4-AF91-17E61BA1C43C}">
      <dsp:nvSpPr>
        <dsp:cNvPr id="0" name=""/>
        <dsp:cNvSpPr/>
      </dsp:nvSpPr>
      <dsp:spPr>
        <a:xfrm>
          <a:off x="0" y="2698"/>
          <a:ext cx="3691562" cy="1179643"/>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Preparación  de Datos</a:t>
          </a:r>
          <a:endParaRPr lang="es-ES" sz="3500" kern="1200" dirty="0">
            <a:solidFill>
              <a:schemeClr val="tx1"/>
            </a:solidFill>
            <a:latin typeface="Garamond" pitchFamily="18" charset="0"/>
          </a:endParaRPr>
        </a:p>
      </dsp:txBody>
      <dsp:txXfrm>
        <a:off x="57585" y="60283"/>
        <a:ext cx="3576392" cy="1064473"/>
      </dsp:txXfrm>
    </dsp:sp>
    <dsp:sp modelId="{395AF374-8F80-475A-A65E-8BEFC858836F}">
      <dsp:nvSpPr>
        <dsp:cNvPr id="0" name=""/>
        <dsp:cNvSpPr/>
      </dsp:nvSpPr>
      <dsp:spPr>
        <a:xfrm rot="5400000">
          <a:off x="6501094" y="-1450243"/>
          <a:ext cx="943714" cy="6562778"/>
        </a:xfrm>
        <a:prstGeom prst="round2Same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Relevantes</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Útiles</a:t>
          </a:r>
          <a:endParaRPr lang="es-ES" sz="2600" kern="1200" dirty="0">
            <a:solidFill>
              <a:schemeClr val="tx1"/>
            </a:solidFill>
            <a:latin typeface="Garamond" pitchFamily="18" charset="0"/>
          </a:endParaRPr>
        </a:p>
      </dsp:txBody>
      <dsp:txXfrm rot="-5400000">
        <a:off x="3691562" y="1405357"/>
        <a:ext cx="6516710" cy="851578"/>
      </dsp:txXfrm>
    </dsp:sp>
    <dsp:sp modelId="{CD8A40EE-8C90-47D0-9942-E4899B3B1BEF}">
      <dsp:nvSpPr>
        <dsp:cNvPr id="0" name=""/>
        <dsp:cNvSpPr/>
      </dsp:nvSpPr>
      <dsp:spPr>
        <a:xfrm>
          <a:off x="0" y="1241323"/>
          <a:ext cx="3691562" cy="1179643"/>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Ingeniería de Características</a:t>
          </a:r>
          <a:endParaRPr lang="es-ES" sz="3500" kern="1200" dirty="0">
            <a:solidFill>
              <a:schemeClr val="tx1"/>
            </a:solidFill>
            <a:latin typeface="Garamond" pitchFamily="18" charset="0"/>
          </a:endParaRPr>
        </a:p>
      </dsp:txBody>
      <dsp:txXfrm>
        <a:off x="57585" y="1298908"/>
        <a:ext cx="3576392" cy="1064473"/>
      </dsp:txXfrm>
    </dsp:sp>
    <dsp:sp modelId="{C4C5D174-A6A4-40DC-9ADA-80E82852B2D0}">
      <dsp:nvSpPr>
        <dsp:cNvPr id="0" name=""/>
        <dsp:cNvSpPr/>
      </dsp:nvSpPr>
      <dsp:spPr>
        <a:xfrm rot="5400000">
          <a:off x="6501094" y="-211617"/>
          <a:ext cx="943714" cy="6562778"/>
        </a:xfrm>
        <a:prstGeom prst="round2Same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Tipos de Algoritmos</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Cómo se elige el adecuado</a:t>
          </a:r>
        </a:p>
      </dsp:txBody>
      <dsp:txXfrm rot="-5400000">
        <a:off x="3691562" y="2643983"/>
        <a:ext cx="6516710" cy="851578"/>
      </dsp:txXfrm>
    </dsp:sp>
    <dsp:sp modelId="{D948D3E8-C233-413F-8AE2-C10E020214EF}">
      <dsp:nvSpPr>
        <dsp:cNvPr id="0" name=""/>
        <dsp:cNvSpPr/>
      </dsp:nvSpPr>
      <dsp:spPr>
        <a:xfrm>
          <a:off x="0" y="2479949"/>
          <a:ext cx="3691562" cy="1179643"/>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Modelado</a:t>
          </a:r>
        </a:p>
      </dsp:txBody>
      <dsp:txXfrm>
        <a:off x="57585" y="2537534"/>
        <a:ext cx="3576392" cy="1064473"/>
      </dsp:txXfrm>
    </dsp:sp>
    <dsp:sp modelId="{217B006C-8EDE-4109-B625-355EAE4A1236}">
      <dsp:nvSpPr>
        <dsp:cNvPr id="0" name=""/>
        <dsp:cNvSpPr/>
      </dsp:nvSpPr>
      <dsp:spPr>
        <a:xfrm rot="5400000">
          <a:off x="6501094" y="1027008"/>
          <a:ext cx="943714" cy="6562778"/>
        </a:xfrm>
        <a:prstGeom prst="round2Same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Métodos para medir el rendimiento</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Qué indicador usar</a:t>
          </a:r>
        </a:p>
      </dsp:txBody>
      <dsp:txXfrm rot="-5400000">
        <a:off x="3691562" y="3882608"/>
        <a:ext cx="6516710" cy="851578"/>
      </dsp:txXfrm>
    </dsp:sp>
    <dsp:sp modelId="{5B64C58A-5DB2-4C50-BE2E-9D6885070A8F}">
      <dsp:nvSpPr>
        <dsp:cNvPr id="0" name=""/>
        <dsp:cNvSpPr/>
      </dsp:nvSpPr>
      <dsp:spPr>
        <a:xfrm>
          <a:off x="0" y="3718575"/>
          <a:ext cx="3691562" cy="1179643"/>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Medida de Rendimiento</a:t>
          </a:r>
        </a:p>
      </dsp:txBody>
      <dsp:txXfrm>
        <a:off x="57585" y="3776160"/>
        <a:ext cx="3576392" cy="1064473"/>
      </dsp:txXfrm>
    </dsp:sp>
    <dsp:sp modelId="{81A5B762-26EC-434D-AB65-DC3535255B29}">
      <dsp:nvSpPr>
        <dsp:cNvPr id="0" name=""/>
        <dsp:cNvSpPr/>
      </dsp:nvSpPr>
      <dsp:spPr>
        <a:xfrm rot="5400000">
          <a:off x="6501094" y="2265634"/>
          <a:ext cx="943714" cy="6562778"/>
        </a:xfrm>
        <a:prstGeom prst="round2SameRect">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Porqué un modelo puede funcionar mal</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Técnicas para mejorar un modelo</a:t>
          </a:r>
        </a:p>
      </dsp:txBody>
      <dsp:txXfrm rot="-5400000">
        <a:off x="3691562" y="5121234"/>
        <a:ext cx="6516710" cy="851578"/>
      </dsp:txXfrm>
    </dsp:sp>
    <dsp:sp modelId="{A1D3F7EA-705E-40BF-85AF-105F8B247B98}">
      <dsp:nvSpPr>
        <dsp:cNvPr id="0" name=""/>
        <dsp:cNvSpPr/>
      </dsp:nvSpPr>
      <dsp:spPr>
        <a:xfrm>
          <a:off x="0" y="4957201"/>
          <a:ext cx="3691562" cy="1179643"/>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Mejora de Rendimiento</a:t>
          </a:r>
        </a:p>
      </dsp:txBody>
      <dsp:txXfrm>
        <a:off x="57585" y="5014786"/>
        <a:ext cx="3576392" cy="106447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5AFE56-A01A-495B-8915-70E0F179D7B6}">
      <dsp:nvSpPr>
        <dsp:cNvPr id="0" name=""/>
        <dsp:cNvSpPr/>
      </dsp:nvSpPr>
      <dsp:spPr>
        <a:xfrm>
          <a:off x="679617" y="0"/>
          <a:ext cx="7702334" cy="3528972"/>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75F343B-CE78-4270-9961-71F3B0B25C3C}">
      <dsp:nvSpPr>
        <dsp:cNvPr id="0" name=""/>
        <dsp:cNvSpPr/>
      </dsp:nvSpPr>
      <dsp:spPr>
        <a:xfrm>
          <a:off x="3207" y="1058691"/>
          <a:ext cx="2820457" cy="141158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s-ES" sz="3800" kern="1200" dirty="0" smtClean="0"/>
            <a:t>Obtención</a:t>
          </a:r>
          <a:endParaRPr lang="es-ES" sz="3800" kern="1200" dirty="0"/>
        </a:p>
      </dsp:txBody>
      <dsp:txXfrm>
        <a:off x="72115" y="1127599"/>
        <a:ext cx="2682641" cy="1273772"/>
      </dsp:txXfrm>
    </dsp:sp>
    <dsp:sp modelId="{8B92286A-FF45-4CF8-BC3E-72B17C46E179}">
      <dsp:nvSpPr>
        <dsp:cNvPr id="0" name=""/>
        <dsp:cNvSpPr/>
      </dsp:nvSpPr>
      <dsp:spPr>
        <a:xfrm>
          <a:off x="3120556" y="1058691"/>
          <a:ext cx="2820457" cy="1411588"/>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s-ES" sz="3800" kern="1200" dirty="0" smtClean="0"/>
            <a:t>Limpieza</a:t>
          </a:r>
          <a:endParaRPr lang="es-ES" sz="3800" kern="1200" dirty="0"/>
        </a:p>
      </dsp:txBody>
      <dsp:txXfrm>
        <a:off x="3189464" y="1127599"/>
        <a:ext cx="2682641" cy="1273772"/>
      </dsp:txXfrm>
    </dsp:sp>
    <dsp:sp modelId="{05113B83-F651-40C0-AFCE-6F30F5C83768}">
      <dsp:nvSpPr>
        <dsp:cNvPr id="0" name=""/>
        <dsp:cNvSpPr/>
      </dsp:nvSpPr>
      <dsp:spPr>
        <a:xfrm>
          <a:off x="6237904" y="1058691"/>
          <a:ext cx="2820457" cy="1411588"/>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s-ES" sz="3800" kern="1200" dirty="0" smtClean="0"/>
            <a:t>Formateado</a:t>
          </a:r>
          <a:endParaRPr lang="es-ES" sz="3800" kern="1200" dirty="0"/>
        </a:p>
      </dsp:txBody>
      <dsp:txXfrm>
        <a:off x="6306812" y="1127599"/>
        <a:ext cx="2682641" cy="127377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6FAE1-EC1D-443E-8743-6A95E1332CA7}">
      <dsp:nvSpPr>
        <dsp:cNvPr id="0" name=""/>
        <dsp:cNvSpPr/>
      </dsp:nvSpPr>
      <dsp:spPr>
        <a:xfrm rot="5400000">
          <a:off x="6501094" y="-2688869"/>
          <a:ext cx="943714" cy="6562778"/>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Importación</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Limpieza</a:t>
          </a:r>
          <a:endParaRPr lang="es-ES" sz="2600" kern="1200" dirty="0">
            <a:solidFill>
              <a:schemeClr val="tx1"/>
            </a:solidFill>
            <a:latin typeface="Garamond" pitchFamily="18" charset="0"/>
          </a:endParaRPr>
        </a:p>
      </dsp:txBody>
      <dsp:txXfrm rot="-5400000">
        <a:off x="3691562" y="166731"/>
        <a:ext cx="6516710" cy="851578"/>
      </dsp:txXfrm>
    </dsp:sp>
    <dsp:sp modelId="{95B1ED7B-96C6-4BA4-AF91-17E61BA1C43C}">
      <dsp:nvSpPr>
        <dsp:cNvPr id="0" name=""/>
        <dsp:cNvSpPr/>
      </dsp:nvSpPr>
      <dsp:spPr>
        <a:xfrm>
          <a:off x="0" y="2698"/>
          <a:ext cx="3691562" cy="1179643"/>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Preparación  de Datos</a:t>
          </a:r>
          <a:endParaRPr lang="es-ES" sz="3500" kern="1200" dirty="0">
            <a:solidFill>
              <a:schemeClr val="tx1"/>
            </a:solidFill>
            <a:latin typeface="Garamond" pitchFamily="18" charset="0"/>
          </a:endParaRPr>
        </a:p>
      </dsp:txBody>
      <dsp:txXfrm>
        <a:off x="57585" y="60283"/>
        <a:ext cx="3576392" cy="1064473"/>
      </dsp:txXfrm>
    </dsp:sp>
    <dsp:sp modelId="{395AF374-8F80-475A-A65E-8BEFC858836F}">
      <dsp:nvSpPr>
        <dsp:cNvPr id="0" name=""/>
        <dsp:cNvSpPr/>
      </dsp:nvSpPr>
      <dsp:spPr>
        <a:xfrm rot="5400000">
          <a:off x="6501094" y="-1450243"/>
          <a:ext cx="943714" cy="6562778"/>
        </a:xfrm>
        <a:prstGeom prst="round2Same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Relevantes</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Útiles</a:t>
          </a:r>
          <a:endParaRPr lang="es-ES" sz="2600" kern="1200" dirty="0">
            <a:solidFill>
              <a:schemeClr val="tx1"/>
            </a:solidFill>
            <a:latin typeface="Garamond" pitchFamily="18" charset="0"/>
          </a:endParaRPr>
        </a:p>
      </dsp:txBody>
      <dsp:txXfrm rot="-5400000">
        <a:off x="3691562" y="1405357"/>
        <a:ext cx="6516710" cy="851578"/>
      </dsp:txXfrm>
    </dsp:sp>
    <dsp:sp modelId="{CD8A40EE-8C90-47D0-9942-E4899B3B1BEF}">
      <dsp:nvSpPr>
        <dsp:cNvPr id="0" name=""/>
        <dsp:cNvSpPr/>
      </dsp:nvSpPr>
      <dsp:spPr>
        <a:xfrm>
          <a:off x="0" y="1241323"/>
          <a:ext cx="3691562" cy="1179643"/>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Ingeniería de Características</a:t>
          </a:r>
          <a:endParaRPr lang="es-ES" sz="3500" kern="1200" dirty="0">
            <a:solidFill>
              <a:schemeClr val="tx1"/>
            </a:solidFill>
            <a:latin typeface="Garamond" pitchFamily="18" charset="0"/>
          </a:endParaRPr>
        </a:p>
      </dsp:txBody>
      <dsp:txXfrm>
        <a:off x="57585" y="1298908"/>
        <a:ext cx="3576392" cy="1064473"/>
      </dsp:txXfrm>
    </dsp:sp>
    <dsp:sp modelId="{C4C5D174-A6A4-40DC-9ADA-80E82852B2D0}">
      <dsp:nvSpPr>
        <dsp:cNvPr id="0" name=""/>
        <dsp:cNvSpPr/>
      </dsp:nvSpPr>
      <dsp:spPr>
        <a:xfrm rot="5400000">
          <a:off x="6501094" y="-211617"/>
          <a:ext cx="943714" cy="6562778"/>
        </a:xfrm>
        <a:prstGeom prst="round2Same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Tipos de Algoritmos</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Cómo se elige el adecuado</a:t>
          </a:r>
        </a:p>
      </dsp:txBody>
      <dsp:txXfrm rot="-5400000">
        <a:off x="3691562" y="2643983"/>
        <a:ext cx="6516710" cy="851578"/>
      </dsp:txXfrm>
    </dsp:sp>
    <dsp:sp modelId="{D948D3E8-C233-413F-8AE2-C10E020214EF}">
      <dsp:nvSpPr>
        <dsp:cNvPr id="0" name=""/>
        <dsp:cNvSpPr/>
      </dsp:nvSpPr>
      <dsp:spPr>
        <a:xfrm>
          <a:off x="0" y="2479949"/>
          <a:ext cx="3691562" cy="1179643"/>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Modelado</a:t>
          </a:r>
        </a:p>
      </dsp:txBody>
      <dsp:txXfrm>
        <a:off x="57585" y="2537534"/>
        <a:ext cx="3576392" cy="1064473"/>
      </dsp:txXfrm>
    </dsp:sp>
    <dsp:sp modelId="{217B006C-8EDE-4109-B625-355EAE4A1236}">
      <dsp:nvSpPr>
        <dsp:cNvPr id="0" name=""/>
        <dsp:cNvSpPr/>
      </dsp:nvSpPr>
      <dsp:spPr>
        <a:xfrm rot="5400000">
          <a:off x="6501094" y="1027008"/>
          <a:ext cx="943714" cy="6562778"/>
        </a:xfrm>
        <a:prstGeom prst="round2Same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Métodos para medir el rendimiento</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Qué indicador usar</a:t>
          </a:r>
        </a:p>
      </dsp:txBody>
      <dsp:txXfrm rot="-5400000">
        <a:off x="3691562" y="3882608"/>
        <a:ext cx="6516710" cy="851578"/>
      </dsp:txXfrm>
    </dsp:sp>
    <dsp:sp modelId="{5B64C58A-5DB2-4C50-BE2E-9D6885070A8F}">
      <dsp:nvSpPr>
        <dsp:cNvPr id="0" name=""/>
        <dsp:cNvSpPr/>
      </dsp:nvSpPr>
      <dsp:spPr>
        <a:xfrm>
          <a:off x="0" y="3718575"/>
          <a:ext cx="3691562" cy="1179643"/>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Medida de Rendimiento</a:t>
          </a:r>
        </a:p>
      </dsp:txBody>
      <dsp:txXfrm>
        <a:off x="57585" y="3776160"/>
        <a:ext cx="3576392" cy="1064473"/>
      </dsp:txXfrm>
    </dsp:sp>
    <dsp:sp modelId="{81A5B762-26EC-434D-AB65-DC3535255B29}">
      <dsp:nvSpPr>
        <dsp:cNvPr id="0" name=""/>
        <dsp:cNvSpPr/>
      </dsp:nvSpPr>
      <dsp:spPr>
        <a:xfrm rot="5400000">
          <a:off x="6501094" y="2265634"/>
          <a:ext cx="943714" cy="6562778"/>
        </a:xfrm>
        <a:prstGeom prst="round2SameRect">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Porqué un modelo puede funcionar mal</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Técnicas para mejorar un modelo</a:t>
          </a:r>
        </a:p>
      </dsp:txBody>
      <dsp:txXfrm rot="-5400000">
        <a:off x="3691562" y="5121234"/>
        <a:ext cx="6516710" cy="851578"/>
      </dsp:txXfrm>
    </dsp:sp>
    <dsp:sp modelId="{A1D3F7EA-705E-40BF-85AF-105F8B247B98}">
      <dsp:nvSpPr>
        <dsp:cNvPr id="0" name=""/>
        <dsp:cNvSpPr/>
      </dsp:nvSpPr>
      <dsp:spPr>
        <a:xfrm>
          <a:off x="0" y="4957201"/>
          <a:ext cx="3691562" cy="1179643"/>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Mejora de Rendimiento</a:t>
          </a:r>
        </a:p>
      </dsp:txBody>
      <dsp:txXfrm>
        <a:off x="57585" y="5014786"/>
        <a:ext cx="3576392" cy="106447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6FAE1-EC1D-443E-8743-6A95E1332CA7}">
      <dsp:nvSpPr>
        <dsp:cNvPr id="0" name=""/>
        <dsp:cNvSpPr/>
      </dsp:nvSpPr>
      <dsp:spPr>
        <a:xfrm rot="5400000">
          <a:off x="6501094" y="-2688869"/>
          <a:ext cx="943714" cy="6562778"/>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Importación</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Limpieza</a:t>
          </a:r>
          <a:endParaRPr lang="es-ES" sz="2600" kern="1200" dirty="0">
            <a:solidFill>
              <a:schemeClr val="tx1"/>
            </a:solidFill>
            <a:latin typeface="Garamond" pitchFamily="18" charset="0"/>
          </a:endParaRPr>
        </a:p>
      </dsp:txBody>
      <dsp:txXfrm rot="-5400000">
        <a:off x="3691562" y="166731"/>
        <a:ext cx="6516710" cy="851578"/>
      </dsp:txXfrm>
    </dsp:sp>
    <dsp:sp modelId="{95B1ED7B-96C6-4BA4-AF91-17E61BA1C43C}">
      <dsp:nvSpPr>
        <dsp:cNvPr id="0" name=""/>
        <dsp:cNvSpPr/>
      </dsp:nvSpPr>
      <dsp:spPr>
        <a:xfrm>
          <a:off x="0" y="2698"/>
          <a:ext cx="3691562" cy="1179643"/>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Preparación  de Datos</a:t>
          </a:r>
          <a:endParaRPr lang="es-ES" sz="3500" kern="1200" dirty="0">
            <a:solidFill>
              <a:schemeClr val="tx1"/>
            </a:solidFill>
            <a:latin typeface="Garamond" pitchFamily="18" charset="0"/>
          </a:endParaRPr>
        </a:p>
      </dsp:txBody>
      <dsp:txXfrm>
        <a:off x="57585" y="60283"/>
        <a:ext cx="3576392" cy="1064473"/>
      </dsp:txXfrm>
    </dsp:sp>
    <dsp:sp modelId="{395AF374-8F80-475A-A65E-8BEFC858836F}">
      <dsp:nvSpPr>
        <dsp:cNvPr id="0" name=""/>
        <dsp:cNvSpPr/>
      </dsp:nvSpPr>
      <dsp:spPr>
        <a:xfrm rot="5400000">
          <a:off x="6501094" y="-1450243"/>
          <a:ext cx="943714" cy="6562778"/>
        </a:xfrm>
        <a:prstGeom prst="round2Same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Relevantes</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Útiles</a:t>
          </a:r>
          <a:endParaRPr lang="es-ES" sz="2600" kern="1200" dirty="0">
            <a:solidFill>
              <a:schemeClr val="tx1"/>
            </a:solidFill>
            <a:latin typeface="Garamond" pitchFamily="18" charset="0"/>
          </a:endParaRPr>
        </a:p>
      </dsp:txBody>
      <dsp:txXfrm rot="-5400000">
        <a:off x="3691562" y="1405357"/>
        <a:ext cx="6516710" cy="851578"/>
      </dsp:txXfrm>
    </dsp:sp>
    <dsp:sp modelId="{CD8A40EE-8C90-47D0-9942-E4899B3B1BEF}">
      <dsp:nvSpPr>
        <dsp:cNvPr id="0" name=""/>
        <dsp:cNvSpPr/>
      </dsp:nvSpPr>
      <dsp:spPr>
        <a:xfrm>
          <a:off x="0" y="1241323"/>
          <a:ext cx="3691562" cy="1179643"/>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Ingeniería de Características</a:t>
          </a:r>
          <a:endParaRPr lang="es-ES" sz="3500" kern="1200" dirty="0">
            <a:solidFill>
              <a:schemeClr val="tx1"/>
            </a:solidFill>
            <a:latin typeface="Garamond" pitchFamily="18" charset="0"/>
          </a:endParaRPr>
        </a:p>
      </dsp:txBody>
      <dsp:txXfrm>
        <a:off x="57585" y="1298908"/>
        <a:ext cx="3576392" cy="1064473"/>
      </dsp:txXfrm>
    </dsp:sp>
    <dsp:sp modelId="{C4C5D174-A6A4-40DC-9ADA-80E82852B2D0}">
      <dsp:nvSpPr>
        <dsp:cNvPr id="0" name=""/>
        <dsp:cNvSpPr/>
      </dsp:nvSpPr>
      <dsp:spPr>
        <a:xfrm rot="5400000">
          <a:off x="6501094" y="-211617"/>
          <a:ext cx="943714" cy="6562778"/>
        </a:xfrm>
        <a:prstGeom prst="round2Same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Tipos de Algoritmos</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Cómo se elige el adecuado</a:t>
          </a:r>
        </a:p>
      </dsp:txBody>
      <dsp:txXfrm rot="-5400000">
        <a:off x="3691562" y="2643983"/>
        <a:ext cx="6516710" cy="851578"/>
      </dsp:txXfrm>
    </dsp:sp>
    <dsp:sp modelId="{D948D3E8-C233-413F-8AE2-C10E020214EF}">
      <dsp:nvSpPr>
        <dsp:cNvPr id="0" name=""/>
        <dsp:cNvSpPr/>
      </dsp:nvSpPr>
      <dsp:spPr>
        <a:xfrm>
          <a:off x="0" y="2479949"/>
          <a:ext cx="3691562" cy="1179643"/>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Modelado</a:t>
          </a:r>
        </a:p>
      </dsp:txBody>
      <dsp:txXfrm>
        <a:off x="57585" y="2537534"/>
        <a:ext cx="3576392" cy="1064473"/>
      </dsp:txXfrm>
    </dsp:sp>
    <dsp:sp modelId="{217B006C-8EDE-4109-B625-355EAE4A1236}">
      <dsp:nvSpPr>
        <dsp:cNvPr id="0" name=""/>
        <dsp:cNvSpPr/>
      </dsp:nvSpPr>
      <dsp:spPr>
        <a:xfrm rot="5400000">
          <a:off x="6501094" y="1027008"/>
          <a:ext cx="943714" cy="6562778"/>
        </a:xfrm>
        <a:prstGeom prst="round2Same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Métodos para medir el rendimiento</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Qué indicador usar</a:t>
          </a:r>
        </a:p>
      </dsp:txBody>
      <dsp:txXfrm rot="-5400000">
        <a:off x="3691562" y="3882608"/>
        <a:ext cx="6516710" cy="851578"/>
      </dsp:txXfrm>
    </dsp:sp>
    <dsp:sp modelId="{5B64C58A-5DB2-4C50-BE2E-9D6885070A8F}">
      <dsp:nvSpPr>
        <dsp:cNvPr id="0" name=""/>
        <dsp:cNvSpPr/>
      </dsp:nvSpPr>
      <dsp:spPr>
        <a:xfrm>
          <a:off x="0" y="3718575"/>
          <a:ext cx="3691562" cy="1179643"/>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Medida de Rendimiento</a:t>
          </a:r>
        </a:p>
      </dsp:txBody>
      <dsp:txXfrm>
        <a:off x="57585" y="3776160"/>
        <a:ext cx="3576392" cy="1064473"/>
      </dsp:txXfrm>
    </dsp:sp>
    <dsp:sp modelId="{81A5B762-26EC-434D-AB65-DC3535255B29}">
      <dsp:nvSpPr>
        <dsp:cNvPr id="0" name=""/>
        <dsp:cNvSpPr/>
      </dsp:nvSpPr>
      <dsp:spPr>
        <a:xfrm rot="5400000">
          <a:off x="6501094" y="2265634"/>
          <a:ext cx="943714" cy="6562778"/>
        </a:xfrm>
        <a:prstGeom prst="round2SameRect">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Porqué un modelo puede funcionar mal</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Técnicas para mejorar un modelo</a:t>
          </a:r>
        </a:p>
      </dsp:txBody>
      <dsp:txXfrm rot="-5400000">
        <a:off x="3691562" y="5121234"/>
        <a:ext cx="6516710" cy="851578"/>
      </dsp:txXfrm>
    </dsp:sp>
    <dsp:sp modelId="{A1D3F7EA-705E-40BF-85AF-105F8B247B98}">
      <dsp:nvSpPr>
        <dsp:cNvPr id="0" name=""/>
        <dsp:cNvSpPr/>
      </dsp:nvSpPr>
      <dsp:spPr>
        <a:xfrm>
          <a:off x="0" y="4957201"/>
          <a:ext cx="3691562" cy="1179643"/>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Mejora de Rendimiento</a:t>
          </a:r>
        </a:p>
      </dsp:txBody>
      <dsp:txXfrm>
        <a:off x="57585" y="5014786"/>
        <a:ext cx="3576392" cy="106447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6FAE1-EC1D-443E-8743-6A95E1332CA7}">
      <dsp:nvSpPr>
        <dsp:cNvPr id="0" name=""/>
        <dsp:cNvSpPr/>
      </dsp:nvSpPr>
      <dsp:spPr>
        <a:xfrm rot="5400000">
          <a:off x="6501094" y="-2688869"/>
          <a:ext cx="943714" cy="6562778"/>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Importación</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Limpieza</a:t>
          </a:r>
          <a:endParaRPr lang="es-ES" sz="2600" kern="1200" dirty="0">
            <a:solidFill>
              <a:schemeClr val="tx1"/>
            </a:solidFill>
            <a:latin typeface="Garamond" pitchFamily="18" charset="0"/>
          </a:endParaRPr>
        </a:p>
      </dsp:txBody>
      <dsp:txXfrm rot="-5400000">
        <a:off x="3691562" y="166731"/>
        <a:ext cx="6516710" cy="851578"/>
      </dsp:txXfrm>
    </dsp:sp>
    <dsp:sp modelId="{95B1ED7B-96C6-4BA4-AF91-17E61BA1C43C}">
      <dsp:nvSpPr>
        <dsp:cNvPr id="0" name=""/>
        <dsp:cNvSpPr/>
      </dsp:nvSpPr>
      <dsp:spPr>
        <a:xfrm>
          <a:off x="0" y="2698"/>
          <a:ext cx="3691562" cy="1179643"/>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Preparación  de Datos</a:t>
          </a:r>
          <a:endParaRPr lang="es-ES" sz="3500" kern="1200" dirty="0">
            <a:solidFill>
              <a:schemeClr val="tx1"/>
            </a:solidFill>
            <a:latin typeface="Garamond" pitchFamily="18" charset="0"/>
          </a:endParaRPr>
        </a:p>
      </dsp:txBody>
      <dsp:txXfrm>
        <a:off x="57585" y="60283"/>
        <a:ext cx="3576392" cy="1064473"/>
      </dsp:txXfrm>
    </dsp:sp>
    <dsp:sp modelId="{395AF374-8F80-475A-A65E-8BEFC858836F}">
      <dsp:nvSpPr>
        <dsp:cNvPr id="0" name=""/>
        <dsp:cNvSpPr/>
      </dsp:nvSpPr>
      <dsp:spPr>
        <a:xfrm rot="5400000">
          <a:off x="6501094" y="-1450243"/>
          <a:ext cx="943714" cy="6562778"/>
        </a:xfrm>
        <a:prstGeom prst="round2Same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Relevantes</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Útiles</a:t>
          </a:r>
          <a:endParaRPr lang="es-ES" sz="2600" kern="1200" dirty="0">
            <a:solidFill>
              <a:schemeClr val="tx1"/>
            </a:solidFill>
            <a:latin typeface="Garamond" pitchFamily="18" charset="0"/>
          </a:endParaRPr>
        </a:p>
      </dsp:txBody>
      <dsp:txXfrm rot="-5400000">
        <a:off x="3691562" y="1405357"/>
        <a:ext cx="6516710" cy="851578"/>
      </dsp:txXfrm>
    </dsp:sp>
    <dsp:sp modelId="{CD8A40EE-8C90-47D0-9942-E4899B3B1BEF}">
      <dsp:nvSpPr>
        <dsp:cNvPr id="0" name=""/>
        <dsp:cNvSpPr/>
      </dsp:nvSpPr>
      <dsp:spPr>
        <a:xfrm>
          <a:off x="0" y="1241323"/>
          <a:ext cx="3691562" cy="1179643"/>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Ingeniería de Características</a:t>
          </a:r>
          <a:endParaRPr lang="es-ES" sz="3500" kern="1200" dirty="0">
            <a:solidFill>
              <a:schemeClr val="tx1"/>
            </a:solidFill>
            <a:latin typeface="Garamond" pitchFamily="18" charset="0"/>
          </a:endParaRPr>
        </a:p>
      </dsp:txBody>
      <dsp:txXfrm>
        <a:off x="57585" y="1298908"/>
        <a:ext cx="3576392" cy="1064473"/>
      </dsp:txXfrm>
    </dsp:sp>
    <dsp:sp modelId="{C4C5D174-A6A4-40DC-9ADA-80E82852B2D0}">
      <dsp:nvSpPr>
        <dsp:cNvPr id="0" name=""/>
        <dsp:cNvSpPr/>
      </dsp:nvSpPr>
      <dsp:spPr>
        <a:xfrm rot="5400000">
          <a:off x="6501094" y="-211617"/>
          <a:ext cx="943714" cy="6562778"/>
        </a:xfrm>
        <a:prstGeom prst="round2Same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Tipos de Algoritmos</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Cómo se elige el adecuado</a:t>
          </a:r>
        </a:p>
      </dsp:txBody>
      <dsp:txXfrm rot="-5400000">
        <a:off x="3691562" y="2643983"/>
        <a:ext cx="6516710" cy="851578"/>
      </dsp:txXfrm>
    </dsp:sp>
    <dsp:sp modelId="{D948D3E8-C233-413F-8AE2-C10E020214EF}">
      <dsp:nvSpPr>
        <dsp:cNvPr id="0" name=""/>
        <dsp:cNvSpPr/>
      </dsp:nvSpPr>
      <dsp:spPr>
        <a:xfrm>
          <a:off x="0" y="2479949"/>
          <a:ext cx="3691562" cy="1179643"/>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Modelado</a:t>
          </a:r>
        </a:p>
      </dsp:txBody>
      <dsp:txXfrm>
        <a:off x="57585" y="2537534"/>
        <a:ext cx="3576392" cy="1064473"/>
      </dsp:txXfrm>
    </dsp:sp>
    <dsp:sp modelId="{217B006C-8EDE-4109-B625-355EAE4A1236}">
      <dsp:nvSpPr>
        <dsp:cNvPr id="0" name=""/>
        <dsp:cNvSpPr/>
      </dsp:nvSpPr>
      <dsp:spPr>
        <a:xfrm rot="5400000">
          <a:off x="6501094" y="1027008"/>
          <a:ext cx="943714" cy="6562778"/>
        </a:xfrm>
        <a:prstGeom prst="round2Same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Métodos para medir el rendimiento</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Qué indicador usar</a:t>
          </a:r>
        </a:p>
      </dsp:txBody>
      <dsp:txXfrm rot="-5400000">
        <a:off x="3691562" y="3882608"/>
        <a:ext cx="6516710" cy="851578"/>
      </dsp:txXfrm>
    </dsp:sp>
    <dsp:sp modelId="{5B64C58A-5DB2-4C50-BE2E-9D6885070A8F}">
      <dsp:nvSpPr>
        <dsp:cNvPr id="0" name=""/>
        <dsp:cNvSpPr/>
      </dsp:nvSpPr>
      <dsp:spPr>
        <a:xfrm>
          <a:off x="0" y="3718575"/>
          <a:ext cx="3691562" cy="1179643"/>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Medida de Rendimiento</a:t>
          </a:r>
        </a:p>
      </dsp:txBody>
      <dsp:txXfrm>
        <a:off x="57585" y="3776160"/>
        <a:ext cx="3576392" cy="1064473"/>
      </dsp:txXfrm>
    </dsp:sp>
    <dsp:sp modelId="{81A5B762-26EC-434D-AB65-DC3535255B29}">
      <dsp:nvSpPr>
        <dsp:cNvPr id="0" name=""/>
        <dsp:cNvSpPr/>
      </dsp:nvSpPr>
      <dsp:spPr>
        <a:xfrm rot="5400000">
          <a:off x="6501094" y="2265634"/>
          <a:ext cx="943714" cy="6562778"/>
        </a:xfrm>
        <a:prstGeom prst="round2SameRect">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Porqué un modelo puede funcionar mal</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Técnicas para mejorar un modelo</a:t>
          </a:r>
        </a:p>
      </dsp:txBody>
      <dsp:txXfrm rot="-5400000">
        <a:off x="3691562" y="5121234"/>
        <a:ext cx="6516710" cy="851578"/>
      </dsp:txXfrm>
    </dsp:sp>
    <dsp:sp modelId="{A1D3F7EA-705E-40BF-85AF-105F8B247B98}">
      <dsp:nvSpPr>
        <dsp:cNvPr id="0" name=""/>
        <dsp:cNvSpPr/>
      </dsp:nvSpPr>
      <dsp:spPr>
        <a:xfrm>
          <a:off x="0" y="4957201"/>
          <a:ext cx="3691562" cy="1179643"/>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Mejora de Rendimiento</a:t>
          </a:r>
        </a:p>
      </dsp:txBody>
      <dsp:txXfrm>
        <a:off x="57585" y="5014786"/>
        <a:ext cx="3576392" cy="106447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6FAE1-EC1D-443E-8743-6A95E1332CA7}">
      <dsp:nvSpPr>
        <dsp:cNvPr id="0" name=""/>
        <dsp:cNvSpPr/>
      </dsp:nvSpPr>
      <dsp:spPr>
        <a:xfrm rot="5400000">
          <a:off x="6501094" y="-2688869"/>
          <a:ext cx="943714" cy="6562778"/>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Importación</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Limpieza</a:t>
          </a:r>
          <a:endParaRPr lang="es-ES" sz="2600" kern="1200" dirty="0">
            <a:solidFill>
              <a:schemeClr val="tx1"/>
            </a:solidFill>
            <a:latin typeface="Garamond" pitchFamily="18" charset="0"/>
          </a:endParaRPr>
        </a:p>
      </dsp:txBody>
      <dsp:txXfrm rot="-5400000">
        <a:off x="3691562" y="166731"/>
        <a:ext cx="6516710" cy="851578"/>
      </dsp:txXfrm>
    </dsp:sp>
    <dsp:sp modelId="{95B1ED7B-96C6-4BA4-AF91-17E61BA1C43C}">
      <dsp:nvSpPr>
        <dsp:cNvPr id="0" name=""/>
        <dsp:cNvSpPr/>
      </dsp:nvSpPr>
      <dsp:spPr>
        <a:xfrm>
          <a:off x="0" y="2698"/>
          <a:ext cx="3691562" cy="1179643"/>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Preparación  de Datos</a:t>
          </a:r>
          <a:endParaRPr lang="es-ES" sz="3500" kern="1200" dirty="0">
            <a:solidFill>
              <a:schemeClr val="tx1"/>
            </a:solidFill>
            <a:latin typeface="Garamond" pitchFamily="18" charset="0"/>
          </a:endParaRPr>
        </a:p>
      </dsp:txBody>
      <dsp:txXfrm>
        <a:off x="57585" y="60283"/>
        <a:ext cx="3576392" cy="1064473"/>
      </dsp:txXfrm>
    </dsp:sp>
    <dsp:sp modelId="{395AF374-8F80-475A-A65E-8BEFC858836F}">
      <dsp:nvSpPr>
        <dsp:cNvPr id="0" name=""/>
        <dsp:cNvSpPr/>
      </dsp:nvSpPr>
      <dsp:spPr>
        <a:xfrm rot="5400000">
          <a:off x="6501094" y="-1450243"/>
          <a:ext cx="943714" cy="6562778"/>
        </a:xfrm>
        <a:prstGeom prst="round2Same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Relevantes</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Útiles</a:t>
          </a:r>
          <a:endParaRPr lang="es-ES" sz="2600" kern="1200" dirty="0">
            <a:solidFill>
              <a:schemeClr val="tx1"/>
            </a:solidFill>
            <a:latin typeface="Garamond" pitchFamily="18" charset="0"/>
          </a:endParaRPr>
        </a:p>
      </dsp:txBody>
      <dsp:txXfrm rot="-5400000">
        <a:off x="3691562" y="1405357"/>
        <a:ext cx="6516710" cy="851578"/>
      </dsp:txXfrm>
    </dsp:sp>
    <dsp:sp modelId="{CD8A40EE-8C90-47D0-9942-E4899B3B1BEF}">
      <dsp:nvSpPr>
        <dsp:cNvPr id="0" name=""/>
        <dsp:cNvSpPr/>
      </dsp:nvSpPr>
      <dsp:spPr>
        <a:xfrm>
          <a:off x="0" y="1241323"/>
          <a:ext cx="3691562" cy="1179643"/>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Ingeniería de Características</a:t>
          </a:r>
          <a:endParaRPr lang="es-ES" sz="3500" kern="1200" dirty="0">
            <a:solidFill>
              <a:schemeClr val="tx1"/>
            </a:solidFill>
            <a:latin typeface="Garamond" pitchFamily="18" charset="0"/>
          </a:endParaRPr>
        </a:p>
      </dsp:txBody>
      <dsp:txXfrm>
        <a:off x="57585" y="1298908"/>
        <a:ext cx="3576392" cy="1064473"/>
      </dsp:txXfrm>
    </dsp:sp>
    <dsp:sp modelId="{C4C5D174-A6A4-40DC-9ADA-80E82852B2D0}">
      <dsp:nvSpPr>
        <dsp:cNvPr id="0" name=""/>
        <dsp:cNvSpPr/>
      </dsp:nvSpPr>
      <dsp:spPr>
        <a:xfrm rot="5400000">
          <a:off x="6501094" y="-211617"/>
          <a:ext cx="943714" cy="6562778"/>
        </a:xfrm>
        <a:prstGeom prst="round2Same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Tipos de Algoritmos</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Cómo se elige el adecuado</a:t>
          </a:r>
        </a:p>
      </dsp:txBody>
      <dsp:txXfrm rot="-5400000">
        <a:off x="3691562" y="2643983"/>
        <a:ext cx="6516710" cy="851578"/>
      </dsp:txXfrm>
    </dsp:sp>
    <dsp:sp modelId="{D948D3E8-C233-413F-8AE2-C10E020214EF}">
      <dsp:nvSpPr>
        <dsp:cNvPr id="0" name=""/>
        <dsp:cNvSpPr/>
      </dsp:nvSpPr>
      <dsp:spPr>
        <a:xfrm>
          <a:off x="0" y="2479949"/>
          <a:ext cx="3691562" cy="1179643"/>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Modelado</a:t>
          </a:r>
        </a:p>
      </dsp:txBody>
      <dsp:txXfrm>
        <a:off x="57585" y="2537534"/>
        <a:ext cx="3576392" cy="1064473"/>
      </dsp:txXfrm>
    </dsp:sp>
    <dsp:sp modelId="{217B006C-8EDE-4109-B625-355EAE4A1236}">
      <dsp:nvSpPr>
        <dsp:cNvPr id="0" name=""/>
        <dsp:cNvSpPr/>
      </dsp:nvSpPr>
      <dsp:spPr>
        <a:xfrm rot="5400000">
          <a:off x="6501094" y="1027008"/>
          <a:ext cx="943714" cy="6562778"/>
        </a:xfrm>
        <a:prstGeom prst="round2Same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Métodos para medir el rendimiento</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Qué indicador usar</a:t>
          </a:r>
        </a:p>
      </dsp:txBody>
      <dsp:txXfrm rot="-5400000">
        <a:off x="3691562" y="3882608"/>
        <a:ext cx="6516710" cy="851578"/>
      </dsp:txXfrm>
    </dsp:sp>
    <dsp:sp modelId="{5B64C58A-5DB2-4C50-BE2E-9D6885070A8F}">
      <dsp:nvSpPr>
        <dsp:cNvPr id="0" name=""/>
        <dsp:cNvSpPr/>
      </dsp:nvSpPr>
      <dsp:spPr>
        <a:xfrm>
          <a:off x="0" y="3718575"/>
          <a:ext cx="3691562" cy="1179643"/>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Medida de Rendimiento</a:t>
          </a:r>
        </a:p>
      </dsp:txBody>
      <dsp:txXfrm>
        <a:off x="57585" y="3776160"/>
        <a:ext cx="3576392" cy="1064473"/>
      </dsp:txXfrm>
    </dsp:sp>
    <dsp:sp modelId="{81A5B762-26EC-434D-AB65-DC3535255B29}">
      <dsp:nvSpPr>
        <dsp:cNvPr id="0" name=""/>
        <dsp:cNvSpPr/>
      </dsp:nvSpPr>
      <dsp:spPr>
        <a:xfrm rot="5400000">
          <a:off x="6501094" y="2265634"/>
          <a:ext cx="943714" cy="6562778"/>
        </a:xfrm>
        <a:prstGeom prst="round2SameRect">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Porqué un modelo puede funcionar mal</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Técnicas para mejorar un modelo</a:t>
          </a:r>
        </a:p>
      </dsp:txBody>
      <dsp:txXfrm rot="-5400000">
        <a:off x="3691562" y="5121234"/>
        <a:ext cx="6516710" cy="851578"/>
      </dsp:txXfrm>
    </dsp:sp>
    <dsp:sp modelId="{A1D3F7EA-705E-40BF-85AF-105F8B247B98}">
      <dsp:nvSpPr>
        <dsp:cNvPr id="0" name=""/>
        <dsp:cNvSpPr/>
      </dsp:nvSpPr>
      <dsp:spPr>
        <a:xfrm>
          <a:off x="0" y="4957201"/>
          <a:ext cx="3691562" cy="1179643"/>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Mejora de Rendimiento</a:t>
          </a:r>
        </a:p>
      </dsp:txBody>
      <dsp:txXfrm>
        <a:off x="57585" y="5014786"/>
        <a:ext cx="3576392" cy="1064473"/>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E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ES"/>
          </a:p>
        </p:txBody>
      </p:sp>
      <p:sp>
        <p:nvSpPr>
          <p:cNvPr id="4" name="Marcador de fecha 3"/>
          <p:cNvSpPr>
            <a:spLocks noGrp="1"/>
          </p:cNvSpPr>
          <p:nvPr>
            <p:ph type="dt" sz="half" idx="10"/>
          </p:nvPr>
        </p:nvSpPr>
        <p:spPr/>
        <p:txBody>
          <a:bodyPr/>
          <a:lstStyle/>
          <a:p>
            <a:fld id="{504B0A28-C96D-4340-B2A3-6F90076096DF}" type="datetimeFigureOut">
              <a:rPr lang="es-ES" smtClean="0"/>
              <a:pPr/>
              <a:t>21/06/2018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3627119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504B0A28-C96D-4340-B2A3-6F90076096DF}" type="datetimeFigureOut">
              <a:rPr lang="es-ES" smtClean="0"/>
              <a:pPr/>
              <a:t>21/06/2018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1529430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504B0A28-C96D-4340-B2A3-6F90076096DF}" type="datetimeFigureOut">
              <a:rPr lang="es-ES" smtClean="0"/>
              <a:pPr/>
              <a:t>21/06/2018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3404197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504B0A28-C96D-4340-B2A3-6F90076096DF}" type="datetimeFigureOut">
              <a:rPr lang="es-ES" smtClean="0"/>
              <a:pPr/>
              <a:t>21/06/2018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2990989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504B0A28-C96D-4340-B2A3-6F90076096DF}" type="datetimeFigureOut">
              <a:rPr lang="es-ES" smtClean="0"/>
              <a:pPr/>
              <a:t>21/06/2018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711916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fecha 4"/>
          <p:cNvSpPr>
            <a:spLocks noGrp="1"/>
          </p:cNvSpPr>
          <p:nvPr>
            <p:ph type="dt" sz="half" idx="10"/>
          </p:nvPr>
        </p:nvSpPr>
        <p:spPr/>
        <p:txBody>
          <a:bodyPr/>
          <a:lstStyle/>
          <a:p>
            <a:fld id="{504B0A28-C96D-4340-B2A3-6F90076096DF}" type="datetimeFigureOut">
              <a:rPr lang="es-ES" smtClean="0"/>
              <a:pPr/>
              <a:t>21/06/2018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435456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Marcador de fecha 6"/>
          <p:cNvSpPr>
            <a:spLocks noGrp="1"/>
          </p:cNvSpPr>
          <p:nvPr>
            <p:ph type="dt" sz="half" idx="10"/>
          </p:nvPr>
        </p:nvSpPr>
        <p:spPr/>
        <p:txBody>
          <a:bodyPr/>
          <a:lstStyle/>
          <a:p>
            <a:fld id="{504B0A28-C96D-4340-B2A3-6F90076096DF}" type="datetimeFigureOut">
              <a:rPr lang="es-ES" smtClean="0"/>
              <a:pPr/>
              <a:t>21/06/2018</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1633869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fecha 2"/>
          <p:cNvSpPr>
            <a:spLocks noGrp="1"/>
          </p:cNvSpPr>
          <p:nvPr>
            <p:ph type="dt" sz="half" idx="10"/>
          </p:nvPr>
        </p:nvSpPr>
        <p:spPr/>
        <p:txBody>
          <a:bodyPr/>
          <a:lstStyle/>
          <a:p>
            <a:fld id="{504B0A28-C96D-4340-B2A3-6F90076096DF}" type="datetimeFigureOut">
              <a:rPr lang="es-ES" smtClean="0"/>
              <a:pPr/>
              <a:t>21/06/2018</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3690952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504B0A28-C96D-4340-B2A3-6F90076096DF}" type="datetimeFigureOut">
              <a:rPr lang="es-ES" smtClean="0"/>
              <a:pPr/>
              <a:t>21/06/2018</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2349569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504B0A28-C96D-4340-B2A3-6F90076096DF}" type="datetimeFigureOut">
              <a:rPr lang="es-ES" smtClean="0"/>
              <a:pPr/>
              <a:t>21/06/2018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3922301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504B0A28-C96D-4340-B2A3-6F90076096DF}" type="datetimeFigureOut">
              <a:rPr lang="es-ES" smtClean="0"/>
              <a:pPr/>
              <a:t>21/06/2018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3003500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smtClean="0"/>
              <a:t>Haga clic para modificar el estilo de título del patrón</a:t>
            </a:r>
            <a:endParaRPr lang="es-ES" dirty="0"/>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4B0A28-C96D-4340-B2A3-6F90076096DF}" type="datetimeFigureOut">
              <a:rPr lang="es-ES" smtClean="0"/>
              <a:pPr/>
              <a:t>21/06/2018</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C58F30-2955-457C-A2B0-C097761050A9}" type="slidenum">
              <a:rPr lang="es-ES" smtClean="0"/>
              <a:pPr/>
              <a:t>‹Nº›</a:t>
            </a:fld>
            <a:endParaRPr lang="es-ES"/>
          </a:p>
        </p:txBody>
      </p:sp>
    </p:spTree>
    <p:extLst>
      <p:ext uri="{BB962C8B-B14F-4D97-AF65-F5344CB8AC3E}">
        <p14:creationId xmlns:p14="http://schemas.microsoft.com/office/powerpoint/2010/main" val="27447038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Garamond" panose="020204040303010108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Layout" Target="../diagrams/layout5.xml"/><Relationship Id="rId7" Type="http://schemas.openxmlformats.org/officeDocument/2006/relationships/image" Target="../media/image12.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 Id="rId9"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2.xml"/><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2.xml"/><Relationship Id="rId4" Type="http://schemas.microsoft.com/office/2007/relationships/hdphoto" Target="../media/hdphoto2.wdp"/></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4" Type="http://schemas.microsoft.com/office/2007/relationships/hdphoto" Target="../media/hdphoto3.wdp"/></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8.gif"/><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0.jpe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es-ES" sz="4400" dirty="0" smtClean="0">
                <a:latin typeface="Garamond" pitchFamily="18" charset="0"/>
              </a:rPr>
              <a:t>Construyendo un Modelo ML</a:t>
            </a:r>
            <a:br>
              <a:rPr lang="es-ES" sz="4400" dirty="0" smtClean="0">
                <a:latin typeface="Garamond" pitchFamily="18" charset="0"/>
              </a:rPr>
            </a:br>
            <a:r>
              <a:rPr lang="es-ES" sz="4400" dirty="0" smtClean="0">
                <a:latin typeface="Garamond" pitchFamily="18" charset="0"/>
              </a:rPr>
              <a:t>… paso a paso</a:t>
            </a:r>
            <a:endParaRPr lang="es-ES" sz="4400" dirty="0">
              <a:latin typeface="Garamond" pitchFamily="18" charset="0"/>
            </a:endParaRPr>
          </a:p>
        </p:txBody>
      </p:sp>
      <p:sp>
        <p:nvSpPr>
          <p:cNvPr id="5" name="2 Subtítulo"/>
          <p:cNvSpPr>
            <a:spLocks noGrp="1"/>
          </p:cNvSpPr>
          <p:nvPr>
            <p:ph type="subTitle" idx="1"/>
          </p:nvPr>
        </p:nvSpPr>
        <p:spPr>
          <a:xfrm>
            <a:off x="1828800" y="3886200"/>
            <a:ext cx="8534400" cy="1752600"/>
          </a:xfrm>
        </p:spPr>
        <p:txBody>
          <a:bodyPr>
            <a:normAutofit/>
          </a:bodyPr>
          <a:lstStyle/>
          <a:p>
            <a:r>
              <a:rPr lang="es-ES" sz="3200" dirty="0" smtClean="0">
                <a:latin typeface="Garamond" pitchFamily="18" charset="0"/>
              </a:rPr>
              <a:t>Métodos Cuantitativos para el Modelado y Análisis de la Complejidad</a:t>
            </a:r>
            <a:endParaRPr lang="es-ES" sz="3200" dirty="0">
              <a:latin typeface="Garamond" pitchFamily="18" charset="0"/>
            </a:endParaRPr>
          </a:p>
        </p:txBody>
      </p:sp>
    </p:spTree>
    <p:extLst>
      <p:ext uri="{BB962C8B-B14F-4D97-AF65-F5344CB8AC3E}">
        <p14:creationId xmlns:p14="http://schemas.microsoft.com/office/powerpoint/2010/main" val="20735514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a 4"/>
          <p:cNvGraphicFramePr/>
          <p:nvPr>
            <p:extLst>
              <p:ext uri="{D42A27DB-BD31-4B8C-83A1-F6EECF244321}">
                <p14:modId xmlns:p14="http://schemas.microsoft.com/office/powerpoint/2010/main" val="583247701"/>
              </p:ext>
            </p:extLst>
          </p:nvPr>
        </p:nvGraphicFramePr>
        <p:xfrm>
          <a:off x="1566174" y="1850246"/>
          <a:ext cx="9061570" cy="35289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ítulo 1"/>
          <p:cNvSpPr>
            <a:spLocks noGrp="1"/>
          </p:cNvSpPr>
          <p:nvPr>
            <p:ph type="title"/>
          </p:nvPr>
        </p:nvSpPr>
        <p:spPr/>
        <p:txBody>
          <a:bodyPr/>
          <a:lstStyle/>
          <a:p>
            <a:r>
              <a:rPr lang="es-ES" dirty="0" smtClean="0">
                <a:latin typeface="Garamond" panose="02020404030301010803" pitchFamily="18" charset="0"/>
              </a:rPr>
              <a:t>Preparación de Datos</a:t>
            </a:r>
            <a:endParaRPr lang="es-ES" dirty="0">
              <a:latin typeface="Garamond" panose="02020404030301010803" pitchFamily="18" charset="0"/>
            </a:endParaRPr>
          </a:p>
        </p:txBody>
      </p:sp>
      <p:sp>
        <p:nvSpPr>
          <p:cNvPr id="3" name="Marcador de contenido 2"/>
          <p:cNvSpPr>
            <a:spLocks noGrp="1"/>
          </p:cNvSpPr>
          <p:nvPr>
            <p:ph idx="1"/>
          </p:nvPr>
        </p:nvSpPr>
        <p:spPr>
          <a:xfrm>
            <a:off x="838200" y="1808373"/>
            <a:ext cx="5838645" cy="683303"/>
          </a:xfrm>
        </p:spPr>
        <p:txBody>
          <a:bodyPr/>
          <a:lstStyle/>
          <a:p>
            <a:pPr marL="0" indent="0">
              <a:buNone/>
            </a:pPr>
            <a:r>
              <a:rPr lang="es-ES" dirty="0" smtClean="0">
                <a:latin typeface="Garamond" panose="02020404030301010803" pitchFamily="18" charset="0"/>
              </a:rPr>
              <a:t>Consta, esencialmente, de 3 pasos:</a:t>
            </a:r>
            <a:endParaRPr lang="es-ES" dirty="0">
              <a:latin typeface="Garamond" panose="02020404030301010803" pitchFamily="18" charset="0"/>
            </a:endParaRPr>
          </a:p>
        </p:txBody>
      </p:sp>
      <p:pic>
        <p:nvPicPr>
          <p:cNvPr id="4" name="Picture 2" descr="Imagen relacionad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0"/>
            <a:ext cx="1009292" cy="100929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esultado de imagen de data extracti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6629" y="4376560"/>
            <a:ext cx="1992402" cy="13519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data clean"/>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91705" y="4376560"/>
            <a:ext cx="2034067" cy="187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2667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latin typeface="Garamond" panose="02020404030301010803" pitchFamily="18" charset="0"/>
              </a:rPr>
              <a:t>Obtención</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2487583"/>
          </a:xfrm>
        </p:spPr>
        <p:txBody>
          <a:bodyPr>
            <a:normAutofit/>
          </a:bodyPr>
          <a:lstStyle/>
          <a:p>
            <a:pPr marL="0" indent="0">
              <a:buNone/>
            </a:pPr>
            <a:r>
              <a:rPr lang="es-ES" dirty="0" smtClean="0">
                <a:latin typeface="Garamond" panose="02020404030301010803" pitchFamily="18" charset="0"/>
              </a:rPr>
              <a:t>Por medio de consultas SQL, fichero CSV, </a:t>
            </a:r>
            <a:r>
              <a:rPr lang="es-ES" dirty="0" err="1" smtClean="0">
                <a:latin typeface="Garamond" panose="02020404030301010803" pitchFamily="18" charset="0"/>
              </a:rPr>
              <a:t>Tab</a:t>
            </a:r>
            <a:r>
              <a:rPr lang="es-ES" dirty="0" smtClean="0">
                <a:latin typeface="Garamond" panose="02020404030301010803" pitchFamily="18" charset="0"/>
              </a:rPr>
              <a:t>,  etc… se obtiene una estructura regular en forma de tabla (</a:t>
            </a:r>
            <a:r>
              <a:rPr lang="es-ES" dirty="0" err="1" smtClean="0">
                <a:latin typeface="Garamond" panose="02020404030301010803" pitchFamily="18" charset="0"/>
              </a:rPr>
              <a:t>dataframe</a:t>
            </a:r>
            <a:r>
              <a:rPr lang="es-ES" dirty="0" smtClean="0">
                <a:latin typeface="Garamond" panose="02020404030301010803" pitchFamily="18" charset="0"/>
              </a:rPr>
              <a:t>)</a:t>
            </a:r>
            <a:endParaRPr lang="es-ES" dirty="0">
              <a:latin typeface="Garamond" panose="02020404030301010803" pitchFamily="18" charset="0"/>
            </a:endParaRPr>
          </a:p>
        </p:txBody>
      </p:sp>
      <p:pic>
        <p:nvPicPr>
          <p:cNvPr id="4" name="Picture 2" descr="Imagen relacionad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009292" cy="1009292"/>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3">
            <a:clrChange>
              <a:clrFrom>
                <a:srgbClr val="FFFFFF"/>
              </a:clrFrom>
              <a:clrTo>
                <a:srgbClr val="FFFFFF">
                  <a:alpha val="0"/>
                </a:srgbClr>
              </a:clrTo>
            </a:clrChange>
          </a:blip>
          <a:stretch>
            <a:fillRect/>
          </a:stretch>
        </p:blipFill>
        <p:spPr>
          <a:xfrm>
            <a:off x="1089625" y="2840174"/>
            <a:ext cx="3781855" cy="3940194"/>
          </a:xfrm>
          <a:prstGeom prst="rect">
            <a:avLst/>
          </a:prstGeom>
        </p:spPr>
      </p:pic>
      <p:pic>
        <p:nvPicPr>
          <p:cNvPr id="7" name="Imagen 6"/>
          <p:cNvPicPr>
            <a:picLocks noChangeAspect="1"/>
          </p:cNvPicPr>
          <p:nvPr/>
        </p:nvPicPr>
        <p:blipFill>
          <a:blip r:embed="rId4"/>
          <a:stretch>
            <a:fillRect/>
          </a:stretch>
        </p:blipFill>
        <p:spPr>
          <a:xfrm>
            <a:off x="4872713" y="2758868"/>
            <a:ext cx="7225063" cy="3883471"/>
          </a:xfrm>
          <a:prstGeom prst="rect">
            <a:avLst/>
          </a:prstGeom>
        </p:spPr>
      </p:pic>
    </p:spTree>
    <p:extLst>
      <p:ext uri="{BB962C8B-B14F-4D97-AF65-F5344CB8AC3E}">
        <p14:creationId xmlns:p14="http://schemas.microsoft.com/office/powerpoint/2010/main" val="20601294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latin typeface="Garamond" panose="02020404030301010803" pitchFamily="18" charset="0"/>
              </a:rPr>
              <a:t>Limpieza</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678693"/>
          </a:xfrm>
        </p:spPr>
        <p:txBody>
          <a:bodyPr>
            <a:normAutofit/>
          </a:bodyPr>
          <a:lstStyle/>
          <a:p>
            <a:r>
              <a:rPr lang="es-ES" b="1" dirty="0" smtClean="0">
                <a:latin typeface="Garamond" panose="02020404030301010803" pitchFamily="18" charset="0"/>
              </a:rPr>
              <a:t>Valores faltantes</a:t>
            </a:r>
            <a:r>
              <a:rPr lang="es-ES" dirty="0" smtClean="0">
                <a:latin typeface="Garamond" panose="02020404030301010803" pitchFamily="18" charset="0"/>
              </a:rPr>
              <a:t>: Si el porcentaje de faltantes de una columna es alto, eliminarla. Si no, imputar los faltantes.</a:t>
            </a:r>
          </a:p>
          <a:p>
            <a:r>
              <a:rPr lang="es-ES" b="1" dirty="0" err="1" smtClean="0">
                <a:latin typeface="Garamond" panose="02020404030301010803" pitchFamily="18" charset="0"/>
              </a:rPr>
              <a:t>Outliers</a:t>
            </a:r>
            <a:r>
              <a:rPr lang="es-ES" dirty="0" smtClean="0">
                <a:latin typeface="Garamond" panose="02020404030301010803" pitchFamily="18" charset="0"/>
              </a:rPr>
              <a:t>: Valores que se salen </a:t>
            </a:r>
            <a:br>
              <a:rPr lang="es-ES" dirty="0" smtClean="0">
                <a:latin typeface="Garamond" panose="02020404030301010803" pitchFamily="18" charset="0"/>
              </a:rPr>
            </a:br>
            <a:r>
              <a:rPr lang="es-ES" dirty="0" smtClean="0">
                <a:latin typeface="Garamond" panose="02020404030301010803" pitchFamily="18" charset="0"/>
              </a:rPr>
              <a:t>de lo normal.</a:t>
            </a:r>
          </a:p>
          <a:p>
            <a:pPr lvl="1"/>
            <a:r>
              <a:rPr lang="es-ES" dirty="0" smtClean="0">
                <a:latin typeface="Garamond" panose="02020404030301010803" pitchFamily="18" charset="0"/>
              </a:rPr>
              <a:t>Umbral de confianza</a:t>
            </a:r>
          </a:p>
          <a:p>
            <a:pPr lvl="1"/>
            <a:r>
              <a:rPr lang="es-ES" dirty="0" smtClean="0">
                <a:latin typeface="Garamond" panose="02020404030301010803" pitchFamily="18" charset="0"/>
              </a:rPr>
              <a:t>Otros métodos robustos </a:t>
            </a:r>
            <a:endParaRPr lang="es-ES" dirty="0">
              <a:latin typeface="Garamond" panose="02020404030301010803" pitchFamily="18" charset="0"/>
            </a:endParaRPr>
          </a:p>
        </p:txBody>
      </p:sp>
      <p:pic>
        <p:nvPicPr>
          <p:cNvPr id="4" name="Picture 2" descr="Imagen relacionad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009292" cy="1009292"/>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rotWithShape="1">
          <a:blip r:embed="rId3"/>
          <a:srcRect r="29911"/>
          <a:stretch/>
        </p:blipFill>
        <p:spPr>
          <a:xfrm>
            <a:off x="6590581" y="2586995"/>
            <a:ext cx="5448450" cy="4169464"/>
          </a:xfrm>
          <a:prstGeom prst="rect">
            <a:avLst/>
          </a:prstGeom>
        </p:spPr>
      </p:pic>
      <p:pic>
        <p:nvPicPr>
          <p:cNvPr id="9" name="Imagen 8"/>
          <p:cNvPicPr>
            <a:picLocks noChangeAspect="1"/>
          </p:cNvPicPr>
          <p:nvPr/>
        </p:nvPicPr>
        <p:blipFill>
          <a:blip r:embed="rId4"/>
          <a:stretch>
            <a:fillRect/>
          </a:stretch>
        </p:blipFill>
        <p:spPr>
          <a:xfrm>
            <a:off x="444708" y="4396392"/>
            <a:ext cx="6145872" cy="2125895"/>
          </a:xfrm>
          <a:prstGeom prst="rect">
            <a:avLst/>
          </a:prstGeom>
        </p:spPr>
      </p:pic>
    </p:spTree>
    <p:extLst>
      <p:ext uri="{BB962C8B-B14F-4D97-AF65-F5344CB8AC3E}">
        <p14:creationId xmlns:p14="http://schemas.microsoft.com/office/powerpoint/2010/main" val="16117060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latin typeface="Garamond" panose="02020404030301010803" pitchFamily="18" charset="0"/>
              </a:rPr>
              <a:t>Formateado</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678693"/>
          </a:xfrm>
        </p:spPr>
        <p:txBody>
          <a:bodyPr>
            <a:normAutofit/>
          </a:bodyPr>
          <a:lstStyle/>
          <a:p>
            <a:pPr marL="0" indent="0">
              <a:buNone/>
            </a:pPr>
            <a:r>
              <a:rPr lang="es-ES" dirty="0">
                <a:latin typeface="Garamond" panose="02020404030301010803" pitchFamily="18" charset="0"/>
              </a:rPr>
              <a:t>Tienen el objetivo de </a:t>
            </a:r>
            <a:r>
              <a:rPr lang="es-ES" dirty="0" smtClean="0">
                <a:latin typeface="Garamond" panose="02020404030301010803" pitchFamily="18" charset="0"/>
              </a:rPr>
              <a:t>ajustar los datos </a:t>
            </a:r>
            <a:r>
              <a:rPr lang="es-ES" dirty="0">
                <a:latin typeface="Garamond" panose="02020404030301010803" pitchFamily="18" charset="0"/>
              </a:rPr>
              <a:t>a las necesidades del algoritmo a usar.</a:t>
            </a:r>
          </a:p>
          <a:p>
            <a:pPr marL="0" indent="0">
              <a:buNone/>
            </a:pPr>
            <a:r>
              <a:rPr lang="es-ES" dirty="0" smtClean="0">
                <a:latin typeface="Garamond" panose="02020404030301010803" pitchFamily="18" charset="0"/>
              </a:rPr>
              <a:t>Por ejemplo, codificar </a:t>
            </a:r>
            <a:r>
              <a:rPr lang="es-ES" dirty="0">
                <a:latin typeface="Garamond" panose="02020404030301010803" pitchFamily="18" charset="0"/>
              </a:rPr>
              <a:t>variables categóricas: </a:t>
            </a:r>
            <a:endParaRPr lang="es-ES" dirty="0" smtClean="0">
              <a:latin typeface="Garamond" panose="02020404030301010803" pitchFamily="18" charset="0"/>
            </a:endParaRPr>
          </a:p>
          <a:p>
            <a:r>
              <a:rPr lang="es-ES" dirty="0" smtClean="0">
                <a:latin typeface="Garamond" panose="02020404030301010803" pitchFamily="18" charset="0"/>
              </a:rPr>
              <a:t>Pasar </a:t>
            </a:r>
            <a:r>
              <a:rPr lang="es-ES" dirty="0">
                <a:latin typeface="Garamond" panose="02020404030301010803" pitchFamily="18" charset="0"/>
              </a:rPr>
              <a:t>a numéricas, o bien </a:t>
            </a:r>
            <a:endParaRPr lang="es-ES" dirty="0" smtClean="0">
              <a:latin typeface="Garamond" panose="02020404030301010803" pitchFamily="18" charset="0"/>
            </a:endParaRPr>
          </a:p>
          <a:p>
            <a:r>
              <a:rPr lang="es-ES" dirty="0" smtClean="0">
                <a:latin typeface="Garamond" panose="02020404030301010803" pitchFamily="18" charset="0"/>
              </a:rPr>
              <a:t>Crear </a:t>
            </a:r>
            <a:r>
              <a:rPr lang="es-ES" dirty="0">
                <a:latin typeface="Garamond" panose="02020404030301010803" pitchFamily="18" charset="0"/>
              </a:rPr>
              <a:t>variables nuevas "</a:t>
            </a:r>
            <a:r>
              <a:rPr lang="es-ES" dirty="0" err="1">
                <a:latin typeface="Garamond" panose="02020404030301010803" pitchFamily="18" charset="0"/>
              </a:rPr>
              <a:t>dummy</a:t>
            </a:r>
            <a:r>
              <a:rPr lang="es-ES" dirty="0" smtClean="0">
                <a:latin typeface="Garamond" panose="02020404030301010803" pitchFamily="18" charset="0"/>
              </a:rPr>
              <a:t>"</a:t>
            </a:r>
          </a:p>
        </p:txBody>
      </p:sp>
      <p:pic>
        <p:nvPicPr>
          <p:cNvPr id="4" name="Picture 2" descr="Imagen relacionad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009292" cy="1009292"/>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3"/>
          <a:stretch>
            <a:fillRect/>
          </a:stretch>
        </p:blipFill>
        <p:spPr>
          <a:xfrm>
            <a:off x="1592561" y="4023593"/>
            <a:ext cx="9229725" cy="1933575"/>
          </a:xfrm>
          <a:prstGeom prst="rect">
            <a:avLst/>
          </a:prstGeom>
        </p:spPr>
      </p:pic>
    </p:spTree>
    <p:extLst>
      <p:ext uri="{BB962C8B-B14F-4D97-AF65-F5344CB8AC3E}">
        <p14:creationId xmlns:p14="http://schemas.microsoft.com/office/powerpoint/2010/main" val="2585874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974891788"/>
              </p:ext>
            </p:extLst>
          </p:nvPr>
        </p:nvGraphicFramePr>
        <p:xfrm>
          <a:off x="849087" y="522514"/>
          <a:ext cx="10254341" cy="6139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2 Rectángulo"/>
          <p:cNvSpPr/>
          <p:nvPr/>
        </p:nvSpPr>
        <p:spPr>
          <a:xfrm>
            <a:off x="457200" y="2993571"/>
            <a:ext cx="11081657" cy="3722915"/>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3 Rectángulo"/>
          <p:cNvSpPr/>
          <p:nvPr/>
        </p:nvSpPr>
        <p:spPr>
          <a:xfrm>
            <a:off x="381000" y="174171"/>
            <a:ext cx="11081657" cy="156754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619343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678693"/>
          </a:xfrm>
        </p:spPr>
        <p:txBody>
          <a:bodyPr>
            <a:normAutofit lnSpcReduction="10000"/>
          </a:bodyPr>
          <a:lstStyle/>
          <a:p>
            <a:pPr marL="0" indent="0">
              <a:buNone/>
            </a:pPr>
            <a:r>
              <a:rPr lang="es-ES" dirty="0">
                <a:latin typeface="Garamond" panose="02020404030301010803" pitchFamily="18" charset="0"/>
              </a:rPr>
              <a:t>Una </a:t>
            </a:r>
            <a:r>
              <a:rPr lang="es-ES" b="1" dirty="0" smtClean="0">
                <a:latin typeface="Garamond" panose="02020404030301010803" pitchFamily="18" charset="0"/>
              </a:rPr>
              <a:t>característica </a:t>
            </a:r>
            <a:r>
              <a:rPr lang="es-ES" dirty="0" smtClean="0">
                <a:latin typeface="Garamond" panose="02020404030301010803" pitchFamily="18" charset="0"/>
              </a:rPr>
              <a:t>(</a:t>
            </a:r>
            <a:r>
              <a:rPr lang="es-ES" b="1" dirty="0" err="1" smtClean="0">
                <a:latin typeface="Garamond" panose="02020404030301010803" pitchFamily="18" charset="0"/>
              </a:rPr>
              <a:t>feature</a:t>
            </a:r>
            <a:r>
              <a:rPr lang="es-ES" dirty="0" smtClean="0">
                <a:latin typeface="Garamond" panose="02020404030301010803" pitchFamily="18" charset="0"/>
              </a:rPr>
              <a:t>) </a:t>
            </a:r>
            <a:r>
              <a:rPr lang="es-ES" dirty="0">
                <a:latin typeface="Garamond" panose="02020404030301010803" pitchFamily="18" charset="0"/>
              </a:rPr>
              <a:t>es una propiedad individual medible </a:t>
            </a:r>
            <a:r>
              <a:rPr lang="es-ES" dirty="0" smtClean="0">
                <a:latin typeface="Garamond" panose="02020404030301010803" pitchFamily="18" charset="0"/>
              </a:rPr>
              <a:t>del fenómeno/problema </a:t>
            </a:r>
            <a:r>
              <a:rPr lang="es-ES" dirty="0">
                <a:latin typeface="Garamond" panose="02020404030301010803" pitchFamily="18" charset="0"/>
              </a:rPr>
              <a:t>que está siendo </a:t>
            </a:r>
            <a:r>
              <a:rPr lang="es-ES" dirty="0" smtClean="0">
                <a:latin typeface="Garamond" panose="02020404030301010803" pitchFamily="18" charset="0"/>
              </a:rPr>
              <a:t>analizado.</a:t>
            </a:r>
            <a:endParaRPr lang="es-ES" dirty="0" smtClean="0">
              <a:latin typeface="Garamond" panose="02020404030301010803" pitchFamily="18" charset="0"/>
            </a:endParaRPr>
          </a:p>
          <a:p>
            <a:pPr marL="0" indent="0">
              <a:buNone/>
            </a:pPr>
            <a:endParaRPr lang="es-ES" dirty="0">
              <a:latin typeface="Garamond" panose="02020404030301010803" pitchFamily="18" charset="0"/>
            </a:endParaRPr>
          </a:p>
          <a:p>
            <a:pPr marL="0" indent="0">
              <a:buNone/>
            </a:pPr>
            <a:endParaRPr lang="es-ES" dirty="0" smtClean="0">
              <a:latin typeface="Garamond" panose="02020404030301010803" pitchFamily="18" charset="0"/>
            </a:endParaRPr>
          </a:p>
          <a:p>
            <a:pPr marL="0" indent="0">
              <a:buNone/>
            </a:pPr>
            <a:endParaRPr lang="es-ES" dirty="0">
              <a:latin typeface="Garamond" panose="02020404030301010803" pitchFamily="18" charset="0"/>
            </a:endParaRPr>
          </a:p>
          <a:p>
            <a:pPr marL="0" indent="0">
              <a:buNone/>
            </a:pPr>
            <a:endParaRPr lang="es-ES" dirty="0" smtClean="0">
              <a:latin typeface="Garamond" panose="02020404030301010803" pitchFamily="18" charset="0"/>
            </a:endParaRPr>
          </a:p>
          <a:p>
            <a:pPr marL="0" indent="0">
              <a:buNone/>
            </a:pPr>
            <a:endParaRPr lang="es-ES" dirty="0" smtClean="0">
              <a:latin typeface="Garamond" panose="02020404030301010803" pitchFamily="18" charset="0"/>
            </a:endParaRPr>
          </a:p>
          <a:p>
            <a:pPr marL="0" indent="0">
              <a:buNone/>
            </a:pPr>
            <a:endParaRPr lang="es-ES" dirty="0">
              <a:latin typeface="Garamond" panose="02020404030301010803" pitchFamily="18" charset="0"/>
            </a:endParaRPr>
          </a:p>
          <a:p>
            <a:pPr marL="0" indent="0">
              <a:buNone/>
            </a:pPr>
            <a:endParaRPr lang="es-ES" dirty="0" smtClean="0">
              <a:latin typeface="Garamond" panose="02020404030301010803" pitchFamily="18" charset="0"/>
            </a:endParaRPr>
          </a:p>
          <a:p>
            <a:pPr marL="0" indent="0">
              <a:buNone/>
            </a:pPr>
            <a:r>
              <a:rPr lang="es-ES" dirty="0" smtClean="0">
                <a:latin typeface="Garamond" panose="02020404030301010803" pitchFamily="18" charset="0"/>
              </a:rPr>
              <a:t>El </a:t>
            </a:r>
            <a:r>
              <a:rPr lang="es-ES" dirty="0">
                <a:latin typeface="Garamond" panose="02020404030301010803" pitchFamily="18" charset="0"/>
              </a:rPr>
              <a:t>número de </a:t>
            </a:r>
            <a:r>
              <a:rPr lang="es-ES" dirty="0" smtClean="0">
                <a:latin typeface="Garamond" panose="02020404030301010803" pitchFamily="18" charset="0"/>
              </a:rPr>
              <a:t>características </a:t>
            </a:r>
            <a:r>
              <a:rPr lang="es-ES" dirty="0">
                <a:latin typeface="Garamond" panose="02020404030301010803" pitchFamily="18" charset="0"/>
              </a:rPr>
              <a:t>se llama </a:t>
            </a:r>
            <a:r>
              <a:rPr lang="es-ES" b="1" dirty="0">
                <a:latin typeface="Garamond" panose="02020404030301010803" pitchFamily="18" charset="0"/>
              </a:rPr>
              <a:t>dimensión</a:t>
            </a:r>
            <a:r>
              <a:rPr lang="es-ES" dirty="0" smtClean="0">
                <a:latin typeface="Garamond" panose="02020404030301010803" pitchFamily="18" charset="0"/>
              </a:rPr>
              <a:t>.</a:t>
            </a: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n relacio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0038" y="2617071"/>
            <a:ext cx="5489727" cy="3256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2522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715992" y="1825624"/>
            <a:ext cx="10860657" cy="4678693"/>
          </a:xfrm>
        </p:spPr>
        <p:txBody>
          <a:bodyPr>
            <a:normAutofit/>
          </a:bodyPr>
          <a:lstStyle/>
          <a:p>
            <a:pPr marL="0" indent="0">
              <a:buNone/>
            </a:pPr>
            <a:r>
              <a:rPr lang="es-ES" b="1" dirty="0">
                <a:latin typeface="Garamond" panose="02020404030301010803" pitchFamily="18" charset="0"/>
              </a:rPr>
              <a:t>Ingeniería de </a:t>
            </a:r>
            <a:r>
              <a:rPr lang="es-ES" b="1" dirty="0" smtClean="0">
                <a:latin typeface="Garamond" panose="02020404030301010803" pitchFamily="18" charset="0"/>
              </a:rPr>
              <a:t>Características</a:t>
            </a:r>
            <a:r>
              <a:rPr lang="es-ES" dirty="0" smtClean="0">
                <a:latin typeface="Garamond" panose="02020404030301010803" pitchFamily="18" charset="0"/>
              </a:rPr>
              <a:t> </a:t>
            </a:r>
            <a:r>
              <a:rPr lang="es-ES" dirty="0">
                <a:latin typeface="Garamond" panose="02020404030301010803" pitchFamily="18" charset="0"/>
              </a:rPr>
              <a:t>es el proceso de transformar datos en bruto en </a:t>
            </a:r>
            <a:r>
              <a:rPr lang="es-ES" dirty="0" smtClean="0">
                <a:latin typeface="Garamond" panose="02020404030301010803" pitchFamily="18" charset="0"/>
              </a:rPr>
              <a:t>características </a:t>
            </a:r>
            <a:r>
              <a:rPr lang="es-ES" dirty="0" smtClean="0">
                <a:latin typeface="Garamond" panose="02020404030301010803" pitchFamily="18" charset="0"/>
              </a:rPr>
              <a:t>relevantes. Lo que se suele buscar es que sean:</a:t>
            </a:r>
            <a:endParaRPr lang="es-ES" dirty="0">
              <a:latin typeface="Garamond" panose="02020404030301010803" pitchFamily="18" charset="0"/>
            </a:endParaRPr>
          </a:p>
          <a:p>
            <a:r>
              <a:rPr lang="es-ES" b="1" dirty="0" smtClean="0">
                <a:latin typeface="Garamond" panose="02020404030301010803" pitchFamily="18" charset="0"/>
              </a:rPr>
              <a:t>Informativas</a:t>
            </a:r>
            <a:r>
              <a:rPr lang="es-ES" dirty="0">
                <a:latin typeface="Garamond" panose="02020404030301010803" pitchFamily="18" charset="0"/>
              </a:rPr>
              <a:t>: Proporciona datos útiles para </a:t>
            </a:r>
            <a:r>
              <a:rPr lang="es-ES" dirty="0" smtClean="0"/>
              <a:t>el</a:t>
            </a:r>
            <a:r>
              <a:rPr lang="es-ES" dirty="0" smtClean="0">
                <a:latin typeface="Garamond" panose="02020404030301010803" pitchFamily="18" charset="0"/>
              </a:rPr>
              <a:t> </a:t>
            </a:r>
            <a:r>
              <a:rPr lang="es-ES" dirty="0">
                <a:latin typeface="Garamond" panose="02020404030301010803" pitchFamily="18" charset="0"/>
              </a:rPr>
              <a:t>modelo </a:t>
            </a:r>
            <a:r>
              <a:rPr lang="es-ES" dirty="0" smtClean="0">
                <a:latin typeface="Garamond" panose="02020404030301010803" pitchFamily="18" charset="0"/>
              </a:rPr>
              <a:t>de aprendizaje con </a:t>
            </a:r>
            <a:r>
              <a:rPr lang="es-ES" dirty="0">
                <a:latin typeface="Garamond" panose="02020404030301010803" pitchFamily="18" charset="0"/>
              </a:rPr>
              <a:t>el fin de predecir correctamente la </a:t>
            </a:r>
            <a:r>
              <a:rPr lang="es-ES" dirty="0" smtClean="0">
                <a:latin typeface="Garamond" panose="02020404030301010803" pitchFamily="18" charset="0"/>
              </a:rPr>
              <a:t>etiqueta.</a:t>
            </a:r>
            <a:endParaRPr lang="es-ES" dirty="0">
              <a:latin typeface="Garamond" panose="02020404030301010803" pitchFamily="18" charset="0"/>
            </a:endParaRPr>
          </a:p>
          <a:p>
            <a:r>
              <a:rPr lang="es-ES" b="1" dirty="0" smtClean="0">
                <a:latin typeface="Garamond" panose="02020404030301010803" pitchFamily="18" charset="0"/>
              </a:rPr>
              <a:t>Discriminativa</a:t>
            </a:r>
            <a:r>
              <a:rPr lang="es-ES" dirty="0">
                <a:latin typeface="Garamond" panose="02020404030301010803" pitchFamily="18" charset="0"/>
              </a:rPr>
              <a:t>: Ayuda </a:t>
            </a:r>
            <a:r>
              <a:rPr lang="es-ES" dirty="0" smtClean="0">
                <a:latin typeface="Garamond" panose="02020404030301010803" pitchFamily="18" charset="0"/>
              </a:rPr>
              <a:t>al modelo </a:t>
            </a:r>
            <a:r>
              <a:rPr lang="es-ES" dirty="0">
                <a:latin typeface="Garamond" panose="02020404030301010803" pitchFamily="18" charset="0"/>
              </a:rPr>
              <a:t>a diferenciar entre los ejemplos de </a:t>
            </a:r>
            <a:r>
              <a:rPr lang="es-ES" dirty="0" smtClean="0">
                <a:latin typeface="Garamond" panose="02020404030301010803" pitchFamily="18" charset="0"/>
              </a:rPr>
              <a:t>entrenamiento.</a:t>
            </a:r>
            <a:endParaRPr lang="es-ES" dirty="0">
              <a:latin typeface="Garamond" panose="02020404030301010803" pitchFamily="18" charset="0"/>
            </a:endParaRPr>
          </a:p>
          <a:p>
            <a:r>
              <a:rPr lang="es-ES" b="1" dirty="0" smtClean="0">
                <a:latin typeface="Garamond" panose="02020404030301010803" pitchFamily="18" charset="0"/>
              </a:rPr>
              <a:t>No </a:t>
            </a:r>
            <a:r>
              <a:rPr lang="es-ES" b="1" dirty="0">
                <a:latin typeface="Garamond" panose="02020404030301010803" pitchFamily="18" charset="0"/>
              </a:rPr>
              <a:t>redundante</a:t>
            </a:r>
            <a:r>
              <a:rPr lang="es-ES" dirty="0">
                <a:latin typeface="Garamond" panose="02020404030301010803" pitchFamily="18" charset="0"/>
              </a:rPr>
              <a:t>: No hay dos características que den la misma </a:t>
            </a:r>
            <a:r>
              <a:rPr lang="es-ES" dirty="0" smtClean="0">
                <a:latin typeface="Garamond" panose="02020404030301010803" pitchFamily="18" charset="0"/>
              </a:rPr>
              <a:t>información.</a:t>
            </a:r>
            <a:endParaRPr lang="es-ES" dirty="0">
              <a:latin typeface="Garamond" panose="02020404030301010803" pitchFamily="18" charset="0"/>
            </a:endParaRPr>
          </a:p>
          <a:p>
            <a:pPr marL="0" indent="0">
              <a:buNone/>
            </a:pPr>
            <a:endParaRPr lang="es-ES" dirty="0" smtClean="0">
              <a:latin typeface="Garamond" panose="02020404030301010803" pitchFamily="18" charset="0"/>
            </a:endParaRPr>
          </a:p>
          <a:p>
            <a:pPr marL="0" indent="0">
              <a:buNone/>
            </a:pPr>
            <a:r>
              <a:rPr lang="es-ES" dirty="0" smtClean="0">
                <a:latin typeface="Garamond" panose="02020404030301010803" pitchFamily="18" charset="0"/>
              </a:rPr>
              <a:t>Es </a:t>
            </a:r>
            <a:r>
              <a:rPr lang="es-ES" dirty="0">
                <a:latin typeface="Garamond" panose="02020404030301010803" pitchFamily="18" charset="0"/>
              </a:rPr>
              <a:t>decir, producen una mejora del rendimiento del modelo sobre datos no observados.</a:t>
            </a:r>
            <a:endParaRPr lang="es-ES" dirty="0" smtClean="0">
              <a:latin typeface="Garamond" panose="02020404030301010803" pitchFamily="18" charset="0"/>
            </a:endParaRP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910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678693"/>
          </a:xfrm>
        </p:spPr>
        <p:txBody>
          <a:bodyPr>
            <a:normAutofit/>
          </a:bodyPr>
          <a:lstStyle/>
          <a:p>
            <a:pPr marL="0" indent="0">
              <a:buNone/>
            </a:pPr>
            <a:r>
              <a:rPr lang="es-ES" b="1" dirty="0">
                <a:latin typeface="Garamond" panose="02020404030301010803" pitchFamily="18" charset="0"/>
              </a:rPr>
              <a:t>Ingeniería de C</a:t>
            </a:r>
            <a:r>
              <a:rPr lang="es-ES" b="1" dirty="0" smtClean="0">
                <a:latin typeface="Garamond" panose="02020404030301010803" pitchFamily="18" charset="0"/>
              </a:rPr>
              <a:t>aracterísticas </a:t>
            </a:r>
            <a:r>
              <a:rPr lang="es-ES" dirty="0" smtClean="0">
                <a:latin typeface="Garamond" panose="02020404030301010803" pitchFamily="18" charset="0"/>
              </a:rPr>
              <a:t>es </a:t>
            </a:r>
            <a:r>
              <a:rPr lang="es-ES" dirty="0">
                <a:latin typeface="Garamond" panose="02020404030301010803" pitchFamily="18" charset="0"/>
              </a:rPr>
              <a:t>el proceso de transformar datos en bruto en características relevantes, es decir</a:t>
            </a:r>
            <a:r>
              <a:rPr lang="es-ES" dirty="0" smtClean="0">
                <a:latin typeface="Garamond" panose="02020404030301010803" pitchFamily="18" charset="0"/>
              </a:rPr>
              <a:t>:</a:t>
            </a:r>
          </a:p>
          <a:p>
            <a:pPr marL="0" indent="0">
              <a:buNone/>
            </a:pPr>
            <a:endParaRPr lang="es-ES" dirty="0" smtClean="0">
              <a:latin typeface="Garamond" panose="02020404030301010803" pitchFamily="18" charset="0"/>
            </a:endParaRPr>
          </a:p>
          <a:p>
            <a:pPr marL="0" indent="0">
              <a:buNone/>
            </a:pPr>
            <a:r>
              <a:rPr lang="es-ES" dirty="0" smtClean="0">
                <a:latin typeface="Garamond" panose="02020404030301010803" pitchFamily="18" charset="0"/>
              </a:rPr>
              <a:t>¿Ejemplos de </a:t>
            </a:r>
            <a:r>
              <a:rPr lang="es-ES" dirty="0">
                <a:latin typeface="Garamond" panose="02020404030301010803" pitchFamily="18" charset="0"/>
              </a:rPr>
              <a:t>características </a:t>
            </a:r>
            <a:r>
              <a:rPr lang="es-ES" dirty="0" smtClean="0">
                <a:latin typeface="Garamond" panose="02020404030301010803" pitchFamily="18" charset="0"/>
              </a:rPr>
              <a:t>y su clasificación respecto al precio de venta?</a:t>
            </a:r>
          </a:p>
          <a:p>
            <a:pPr marL="0" indent="0">
              <a:buNone/>
            </a:pPr>
            <a:endParaRPr lang="es-ES" dirty="0">
              <a:latin typeface="Garamond" panose="02020404030301010803" pitchFamily="18" charset="0"/>
            </a:endParaRP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a 3"/>
          <p:cNvGraphicFramePr>
            <a:graphicFrameLocks noGrp="1"/>
          </p:cNvGraphicFramePr>
          <p:nvPr>
            <p:extLst>
              <p:ext uri="{D42A27DB-BD31-4B8C-83A1-F6EECF244321}">
                <p14:modId xmlns:p14="http://schemas.microsoft.com/office/powerpoint/2010/main" val="3473440769"/>
              </p:ext>
            </p:extLst>
          </p:nvPr>
        </p:nvGraphicFramePr>
        <p:xfrm>
          <a:off x="1868098" y="4170228"/>
          <a:ext cx="8127999" cy="2194560"/>
        </p:xfrm>
        <a:graphic>
          <a:graphicData uri="http://schemas.openxmlformats.org/drawingml/2006/table">
            <a:tbl>
              <a:tblPr firstRow="1" bandRow="1">
                <a:tableStyleId>{6E25E649-3F16-4E02-A733-19D2CDBF48F0}</a:tableStyleId>
              </a:tblPr>
              <a:tblGrid>
                <a:gridCol w="2709333">
                  <a:extLst>
                    <a:ext uri="{9D8B030D-6E8A-4147-A177-3AD203B41FA5}">
                      <a16:colId xmlns:a16="http://schemas.microsoft.com/office/drawing/2014/main" val="3606652760"/>
                    </a:ext>
                  </a:extLst>
                </a:gridCol>
                <a:gridCol w="2709333">
                  <a:extLst>
                    <a:ext uri="{9D8B030D-6E8A-4147-A177-3AD203B41FA5}">
                      <a16:colId xmlns:a16="http://schemas.microsoft.com/office/drawing/2014/main" val="2149303364"/>
                    </a:ext>
                  </a:extLst>
                </a:gridCol>
                <a:gridCol w="2709333">
                  <a:extLst>
                    <a:ext uri="{9D8B030D-6E8A-4147-A177-3AD203B41FA5}">
                      <a16:colId xmlns:a16="http://schemas.microsoft.com/office/drawing/2014/main" val="3017827292"/>
                    </a:ext>
                  </a:extLst>
                </a:gridCol>
              </a:tblGrid>
              <a:tr h="370840">
                <a:tc>
                  <a:txBody>
                    <a:bodyPr/>
                    <a:lstStyle/>
                    <a:p>
                      <a:pPr algn="ctr"/>
                      <a:endParaRPr lang="es-ES" sz="2400" dirty="0"/>
                    </a:p>
                  </a:txBody>
                  <a:tcPr anchor="ctr"/>
                </a:tc>
                <a:tc>
                  <a:txBody>
                    <a:bodyPr/>
                    <a:lstStyle/>
                    <a:p>
                      <a:pPr algn="ctr"/>
                      <a:r>
                        <a:rPr lang="es-ES" sz="2400" dirty="0" smtClean="0"/>
                        <a:t>Sí</a:t>
                      </a:r>
                      <a:endParaRPr lang="es-ES" sz="2400" dirty="0"/>
                    </a:p>
                  </a:txBody>
                  <a:tcPr anchor="ctr"/>
                </a:tc>
                <a:tc>
                  <a:txBody>
                    <a:bodyPr/>
                    <a:lstStyle/>
                    <a:p>
                      <a:pPr algn="ctr"/>
                      <a:r>
                        <a:rPr lang="es-ES" sz="2400" dirty="0" smtClean="0"/>
                        <a:t>No</a:t>
                      </a:r>
                      <a:endParaRPr lang="es-ES" sz="2400" dirty="0"/>
                    </a:p>
                  </a:txBody>
                  <a:tcPr anchor="ctr"/>
                </a:tc>
                <a:extLst>
                  <a:ext uri="{0D108BD9-81ED-4DB2-BD59-A6C34878D82A}">
                    <a16:rowId xmlns:a16="http://schemas.microsoft.com/office/drawing/2014/main" val="4285965027"/>
                  </a:ext>
                </a:extLst>
              </a:tr>
              <a:tr h="370840">
                <a:tc>
                  <a:txBody>
                    <a:bodyPr/>
                    <a:lstStyle/>
                    <a:p>
                      <a:pPr algn="ctr"/>
                      <a:r>
                        <a:rPr lang="es-ES" sz="2400" dirty="0" smtClean="0"/>
                        <a:t>Informativa</a:t>
                      </a:r>
                      <a:endParaRPr lang="es-ES" sz="2400" dirty="0"/>
                    </a:p>
                  </a:txBody>
                  <a:tcPr anchor="ctr"/>
                </a:tc>
                <a:tc>
                  <a:txBody>
                    <a:bodyPr/>
                    <a:lstStyle/>
                    <a:p>
                      <a:pPr algn="ctr"/>
                      <a:r>
                        <a:rPr lang="es-ES" sz="2400" dirty="0" smtClean="0"/>
                        <a:t>Tamaño</a:t>
                      </a:r>
                      <a:endParaRPr lang="es-ES" sz="2400" dirty="0"/>
                    </a:p>
                  </a:txBody>
                  <a:tcPr anchor="ctr"/>
                </a:tc>
                <a:tc>
                  <a:txBody>
                    <a:bodyPr/>
                    <a:lstStyle/>
                    <a:p>
                      <a:pPr algn="ctr"/>
                      <a:r>
                        <a:rPr lang="es-ES" sz="2400" dirty="0" smtClean="0"/>
                        <a:t>Nombre del vecino</a:t>
                      </a:r>
                      <a:endParaRPr lang="es-ES" sz="2400" dirty="0"/>
                    </a:p>
                  </a:txBody>
                  <a:tcPr anchor="ctr"/>
                </a:tc>
                <a:extLst>
                  <a:ext uri="{0D108BD9-81ED-4DB2-BD59-A6C34878D82A}">
                    <a16:rowId xmlns:a16="http://schemas.microsoft.com/office/drawing/2014/main" val="2066977409"/>
                  </a:ext>
                </a:extLst>
              </a:tr>
              <a:tr h="370840">
                <a:tc>
                  <a:txBody>
                    <a:bodyPr/>
                    <a:lstStyle/>
                    <a:p>
                      <a:pPr algn="ctr"/>
                      <a:r>
                        <a:rPr lang="es-ES" sz="2400" dirty="0" smtClean="0"/>
                        <a:t>Discriminativa</a:t>
                      </a:r>
                      <a:endParaRPr lang="es-ES" sz="2400" dirty="0"/>
                    </a:p>
                  </a:txBody>
                  <a:tcPr anchor="ctr"/>
                </a:tc>
                <a:tc>
                  <a:txBody>
                    <a:bodyPr/>
                    <a:lstStyle/>
                    <a:p>
                      <a:pPr algn="ctr"/>
                      <a:r>
                        <a:rPr lang="es-ES" sz="2400" dirty="0" smtClean="0"/>
                        <a:t>Tamaño</a:t>
                      </a:r>
                      <a:endParaRPr lang="es-ES" sz="2400" dirty="0"/>
                    </a:p>
                  </a:txBody>
                  <a:tcPr anchor="ctr"/>
                </a:tc>
                <a:tc>
                  <a:txBody>
                    <a:bodyPr/>
                    <a:lstStyle/>
                    <a:p>
                      <a:pPr algn="ctr"/>
                      <a:r>
                        <a:rPr lang="es-ES" sz="2400" dirty="0" smtClean="0"/>
                        <a:t>Habitable</a:t>
                      </a:r>
                      <a:endParaRPr lang="es-ES" sz="2400" dirty="0"/>
                    </a:p>
                  </a:txBody>
                  <a:tcPr anchor="ctr"/>
                </a:tc>
                <a:extLst>
                  <a:ext uri="{0D108BD9-81ED-4DB2-BD59-A6C34878D82A}">
                    <a16:rowId xmlns:a16="http://schemas.microsoft.com/office/drawing/2014/main" val="1152536335"/>
                  </a:ext>
                </a:extLst>
              </a:tr>
              <a:tr h="370840">
                <a:tc>
                  <a:txBody>
                    <a:bodyPr/>
                    <a:lstStyle/>
                    <a:p>
                      <a:pPr algn="ctr"/>
                      <a:r>
                        <a:rPr lang="es-ES" sz="2400" dirty="0" smtClean="0"/>
                        <a:t>No redundante</a:t>
                      </a:r>
                      <a:endParaRPr lang="es-ES" sz="2400" dirty="0"/>
                    </a:p>
                  </a:txBody>
                  <a:tcPr anchor="ctr"/>
                </a:tc>
                <a:tc>
                  <a:txBody>
                    <a:bodyPr/>
                    <a:lstStyle/>
                    <a:p>
                      <a:pPr algn="ctr"/>
                      <a:r>
                        <a:rPr lang="es-ES" sz="2400" dirty="0" smtClean="0"/>
                        <a:t>Tamaño</a:t>
                      </a:r>
                      <a:endParaRPr lang="es-ES" sz="2400" dirty="0"/>
                    </a:p>
                  </a:txBody>
                  <a:tcPr anchor="ctr"/>
                </a:tc>
                <a:tc>
                  <a:txBody>
                    <a:bodyPr/>
                    <a:lstStyle/>
                    <a:p>
                      <a:pPr algn="ctr"/>
                      <a:r>
                        <a:rPr lang="es-ES" sz="2400" dirty="0" smtClean="0"/>
                        <a:t>Tamaño en</a:t>
                      </a:r>
                      <a:r>
                        <a:rPr lang="es-ES" sz="2400" baseline="0" dirty="0" smtClean="0"/>
                        <a:t> hectáreas</a:t>
                      </a:r>
                      <a:endParaRPr lang="es-ES" sz="2400" dirty="0"/>
                    </a:p>
                  </a:txBody>
                  <a:tcPr anchor="ctr"/>
                </a:tc>
                <a:extLst>
                  <a:ext uri="{0D108BD9-81ED-4DB2-BD59-A6C34878D82A}">
                    <a16:rowId xmlns:a16="http://schemas.microsoft.com/office/drawing/2014/main" val="3430853245"/>
                  </a:ext>
                </a:extLst>
              </a:tr>
            </a:tbl>
          </a:graphicData>
        </a:graphic>
      </p:graphicFrame>
    </p:spTree>
    <p:extLst>
      <p:ext uri="{BB962C8B-B14F-4D97-AF65-F5344CB8AC3E}">
        <p14:creationId xmlns:p14="http://schemas.microsoft.com/office/powerpoint/2010/main" val="1214449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678693"/>
          </a:xfrm>
        </p:spPr>
        <p:txBody>
          <a:bodyPr>
            <a:normAutofit/>
          </a:bodyPr>
          <a:lstStyle/>
          <a:p>
            <a:r>
              <a:rPr lang="es-ES" b="1" dirty="0" smtClean="0">
                <a:latin typeface="Garamond" panose="02020404030301010803" pitchFamily="18" charset="0"/>
              </a:rPr>
              <a:t>Construcción</a:t>
            </a:r>
            <a:r>
              <a:rPr lang="es-ES" dirty="0">
                <a:latin typeface="Garamond" panose="02020404030301010803" pitchFamily="18" charset="0"/>
              </a:rPr>
              <a:t>: Convertir datos en bruto en características informativas que representan mejor el problema subyacente y que el algoritmo pueden "entender". </a:t>
            </a:r>
            <a:r>
              <a:rPr lang="es-ES" dirty="0" smtClean="0">
                <a:latin typeface="Garamond" panose="02020404030301010803" pitchFamily="18" charset="0"/>
              </a:rPr>
              <a:t>Dependen del objetivo </a:t>
            </a:r>
            <a:r>
              <a:rPr lang="es-ES" dirty="0" smtClean="0"/>
              <a:t>del </a:t>
            </a:r>
            <a:r>
              <a:rPr lang="es-ES" dirty="0" smtClean="0">
                <a:latin typeface="Garamond" panose="02020404030301010803" pitchFamily="18" charset="0"/>
              </a:rPr>
              <a:t>problema:</a:t>
            </a:r>
            <a:endParaRPr lang="es-ES" dirty="0" smtClean="0">
              <a:latin typeface="Garamond" panose="02020404030301010803" pitchFamily="18" charset="0"/>
            </a:endParaRPr>
          </a:p>
          <a:p>
            <a:endParaRPr lang="es-ES" dirty="0">
              <a:latin typeface="Garamond" panose="02020404030301010803" pitchFamily="18" charset="0"/>
            </a:endParaRPr>
          </a:p>
          <a:p>
            <a:endParaRPr lang="es-ES" dirty="0" smtClean="0">
              <a:latin typeface="Garamond" panose="02020404030301010803" pitchFamily="18" charset="0"/>
            </a:endParaRPr>
          </a:p>
          <a:p>
            <a:endParaRPr lang="es-ES" dirty="0">
              <a:latin typeface="Garamond" panose="02020404030301010803" pitchFamily="18" charset="0"/>
            </a:endParaRPr>
          </a:p>
          <a:p>
            <a:endParaRPr lang="es-ES" dirty="0" smtClean="0">
              <a:latin typeface="Garamond" panose="02020404030301010803" pitchFamily="18" charset="0"/>
            </a:endParaRPr>
          </a:p>
          <a:p>
            <a:pPr marL="0" indent="0">
              <a:buNone/>
            </a:pPr>
            <a:r>
              <a:rPr lang="es-ES" dirty="0" smtClean="0">
                <a:latin typeface="Garamond" panose="02020404030301010803" pitchFamily="18" charset="0"/>
              </a:rPr>
              <a:t>Aquí se </a:t>
            </a:r>
            <a:r>
              <a:rPr lang="es-ES" dirty="0">
                <a:latin typeface="Garamond" panose="02020404030301010803" pitchFamily="18" charset="0"/>
              </a:rPr>
              <a:t>pone en juego el conocimiento experto del dominio y resulta ser un paso clave</a:t>
            </a:r>
            <a:r>
              <a:rPr lang="es-ES" dirty="0" smtClean="0">
                <a:latin typeface="Garamond" panose="02020404030301010803" pitchFamily="18" charset="0"/>
              </a:rPr>
              <a:t>.</a:t>
            </a:r>
            <a:r>
              <a:rPr lang="es-ES" dirty="0">
                <a:latin typeface="Garamond" panose="02020404030301010803" pitchFamily="18" charset="0"/>
              </a:rPr>
              <a:t>	</a:t>
            </a: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a 4"/>
          <p:cNvGraphicFramePr>
            <a:graphicFrameLocks noGrp="1"/>
          </p:cNvGraphicFramePr>
          <p:nvPr>
            <p:extLst>
              <p:ext uri="{D42A27DB-BD31-4B8C-83A1-F6EECF244321}">
                <p14:modId xmlns:p14="http://schemas.microsoft.com/office/powerpoint/2010/main" val="3839064050"/>
              </p:ext>
            </p:extLst>
          </p:nvPr>
        </p:nvGraphicFramePr>
        <p:xfrm>
          <a:off x="1859472" y="3337113"/>
          <a:ext cx="8127999" cy="1198880"/>
        </p:xfrm>
        <a:graphic>
          <a:graphicData uri="http://schemas.openxmlformats.org/drawingml/2006/table">
            <a:tbl>
              <a:tblPr firstRow="1" bandRow="1">
                <a:tableStyleId>{6E25E649-3F16-4E02-A733-19D2CDBF48F0}</a:tableStyleId>
              </a:tblPr>
              <a:tblGrid>
                <a:gridCol w="2709333">
                  <a:extLst>
                    <a:ext uri="{9D8B030D-6E8A-4147-A177-3AD203B41FA5}">
                      <a16:colId xmlns:a16="http://schemas.microsoft.com/office/drawing/2014/main" val="2264740536"/>
                    </a:ext>
                  </a:extLst>
                </a:gridCol>
                <a:gridCol w="2709333">
                  <a:extLst>
                    <a:ext uri="{9D8B030D-6E8A-4147-A177-3AD203B41FA5}">
                      <a16:colId xmlns:a16="http://schemas.microsoft.com/office/drawing/2014/main" val="3114717584"/>
                    </a:ext>
                  </a:extLst>
                </a:gridCol>
                <a:gridCol w="2709333">
                  <a:extLst>
                    <a:ext uri="{9D8B030D-6E8A-4147-A177-3AD203B41FA5}">
                      <a16:colId xmlns:a16="http://schemas.microsoft.com/office/drawing/2014/main" val="3139442153"/>
                    </a:ext>
                  </a:extLst>
                </a:gridCol>
              </a:tblGrid>
              <a:tr h="370840">
                <a:tc>
                  <a:txBody>
                    <a:bodyPr/>
                    <a:lstStyle/>
                    <a:p>
                      <a:pPr algn="ctr"/>
                      <a:r>
                        <a:rPr lang="es-ES" sz="2400" b="1" dirty="0" smtClean="0"/>
                        <a:t>Dato</a:t>
                      </a:r>
                      <a:endParaRPr lang="es-ES" sz="2400" b="1" dirty="0"/>
                    </a:p>
                  </a:txBody>
                  <a:tcPr anchor="ctr"/>
                </a:tc>
                <a:tc>
                  <a:txBody>
                    <a:bodyPr/>
                    <a:lstStyle/>
                    <a:p>
                      <a:pPr algn="ctr"/>
                      <a:r>
                        <a:rPr lang="es-ES" sz="2400" b="1" dirty="0" smtClean="0"/>
                        <a:t>Problema</a:t>
                      </a:r>
                      <a:endParaRPr lang="es-ES" sz="2400" b="1" dirty="0"/>
                    </a:p>
                  </a:txBody>
                  <a:tcPr anchor="ctr"/>
                </a:tc>
                <a:tc>
                  <a:txBody>
                    <a:bodyPr/>
                    <a:lstStyle/>
                    <a:p>
                      <a:pPr algn="ctr"/>
                      <a:r>
                        <a:rPr lang="es-ES" sz="2400" b="1" dirty="0" smtClean="0">
                          <a:latin typeface="Calibri" panose="020F0502020204030204" pitchFamily="34" charset="0"/>
                          <a:cs typeface="Calibri" panose="020F0502020204030204" pitchFamily="34" charset="0"/>
                        </a:rPr>
                        <a:t>Características</a:t>
                      </a:r>
                      <a:endParaRPr lang="es-ES" sz="2400" b="1"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959187012"/>
                  </a:ext>
                </a:extLst>
              </a:tr>
              <a:tr h="370840">
                <a:tc>
                  <a:txBody>
                    <a:bodyPr/>
                    <a:lstStyle/>
                    <a:p>
                      <a:pPr algn="ctr"/>
                      <a:r>
                        <a:rPr lang="es-ES" dirty="0" smtClean="0"/>
                        <a:t>21 /Junio</a:t>
                      </a:r>
                      <a:r>
                        <a:rPr lang="es-ES" baseline="0" dirty="0" smtClean="0"/>
                        <a:t> </a:t>
                      </a:r>
                      <a:r>
                        <a:rPr lang="es-ES" dirty="0" smtClean="0"/>
                        <a:t>/ 2018  15:00</a:t>
                      </a:r>
                      <a:endParaRPr lang="es-ES" dirty="0"/>
                    </a:p>
                  </a:txBody>
                  <a:tcPr anchor="ctr"/>
                </a:tc>
                <a:tc>
                  <a:txBody>
                    <a:bodyPr/>
                    <a:lstStyle/>
                    <a:p>
                      <a:pPr algn="ctr"/>
                      <a:r>
                        <a:rPr lang="es-ES" dirty="0" smtClean="0"/>
                        <a:t>Segmentar</a:t>
                      </a:r>
                      <a:r>
                        <a:rPr lang="es-ES" baseline="0" dirty="0" smtClean="0"/>
                        <a:t> Población</a:t>
                      </a:r>
                      <a:endParaRPr lang="es-ES" dirty="0"/>
                    </a:p>
                  </a:txBody>
                  <a:tcPr anchor="ctr"/>
                </a:tc>
                <a:tc>
                  <a:txBody>
                    <a:bodyPr/>
                    <a:lstStyle/>
                    <a:p>
                      <a:pPr algn="ctr"/>
                      <a:r>
                        <a:rPr lang="es-ES" dirty="0" smtClean="0"/>
                        <a:t>Edad: 33 años</a:t>
                      </a:r>
                      <a:endParaRPr lang="es-ES" dirty="0"/>
                    </a:p>
                  </a:txBody>
                  <a:tcPr anchor="ctr"/>
                </a:tc>
                <a:extLst>
                  <a:ext uri="{0D108BD9-81ED-4DB2-BD59-A6C34878D82A}">
                    <a16:rowId xmlns:a16="http://schemas.microsoft.com/office/drawing/2014/main" val="1335991348"/>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dirty="0" smtClean="0"/>
                        <a:t>21 /Junio</a:t>
                      </a:r>
                      <a:r>
                        <a:rPr lang="es-ES" baseline="0" dirty="0" smtClean="0"/>
                        <a:t> </a:t>
                      </a:r>
                      <a:r>
                        <a:rPr lang="es-ES" dirty="0" smtClean="0"/>
                        <a:t>/ 2018  15:00</a:t>
                      </a:r>
                    </a:p>
                  </a:txBody>
                  <a:tcPr anchor="ctr"/>
                </a:tc>
                <a:tc>
                  <a:txBody>
                    <a:bodyPr/>
                    <a:lstStyle/>
                    <a:p>
                      <a:pPr algn="ctr"/>
                      <a:r>
                        <a:rPr lang="es-ES" dirty="0" smtClean="0"/>
                        <a:t>Control automático luz</a:t>
                      </a:r>
                      <a:endParaRPr lang="es-ES" dirty="0"/>
                    </a:p>
                  </a:txBody>
                  <a:tcPr anchor="ctr"/>
                </a:tc>
                <a:tc>
                  <a:txBody>
                    <a:bodyPr/>
                    <a:lstStyle/>
                    <a:p>
                      <a:pPr algn="ctr"/>
                      <a:r>
                        <a:rPr lang="es-ES" dirty="0" smtClean="0"/>
                        <a:t>Día: Sí</a:t>
                      </a:r>
                      <a:endParaRPr lang="es-ES" dirty="0"/>
                    </a:p>
                  </a:txBody>
                  <a:tcPr anchor="ctr"/>
                </a:tc>
                <a:extLst>
                  <a:ext uri="{0D108BD9-81ED-4DB2-BD59-A6C34878D82A}">
                    <a16:rowId xmlns:a16="http://schemas.microsoft.com/office/drawing/2014/main" val="2586542461"/>
                  </a:ext>
                </a:extLst>
              </a:tr>
            </a:tbl>
          </a:graphicData>
        </a:graphic>
      </p:graphicFrame>
    </p:spTree>
    <p:extLst>
      <p:ext uri="{BB962C8B-B14F-4D97-AF65-F5344CB8AC3E}">
        <p14:creationId xmlns:p14="http://schemas.microsoft.com/office/powerpoint/2010/main" val="16569307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678693"/>
          </a:xfrm>
        </p:spPr>
        <p:txBody>
          <a:bodyPr>
            <a:normAutofit/>
          </a:bodyPr>
          <a:lstStyle/>
          <a:p>
            <a:r>
              <a:rPr lang="es-ES" b="1" dirty="0">
                <a:latin typeface="Garamond" panose="02020404030301010803" pitchFamily="18" charset="0"/>
              </a:rPr>
              <a:t>Transformación: </a:t>
            </a:r>
            <a:r>
              <a:rPr lang="es-ES" dirty="0">
                <a:latin typeface="Garamond" panose="02020404030301010803" pitchFamily="18" charset="0"/>
              </a:rPr>
              <a:t>Transformar una </a:t>
            </a:r>
            <a:r>
              <a:rPr lang="es-ES" dirty="0" smtClean="0">
                <a:latin typeface="Garamond" panose="02020404030301010803" pitchFamily="18" charset="0"/>
              </a:rPr>
              <a:t>característica </a:t>
            </a:r>
            <a:r>
              <a:rPr lang="es-ES" dirty="0">
                <a:latin typeface="Garamond" panose="02020404030301010803" pitchFamily="18" charset="0"/>
              </a:rPr>
              <a:t>en una nueva por medio de una función específica. </a:t>
            </a:r>
            <a:endParaRPr lang="es-ES" dirty="0" smtClean="0">
              <a:latin typeface="Garamond" panose="02020404030301010803" pitchFamily="18" charset="0"/>
            </a:endParaRPr>
          </a:p>
          <a:p>
            <a:endParaRPr lang="es-ES" dirty="0">
              <a:latin typeface="Garamond" panose="02020404030301010803" pitchFamily="18" charset="0"/>
            </a:endParaRPr>
          </a:p>
          <a:p>
            <a:pPr marL="0" indent="0">
              <a:buNone/>
            </a:pPr>
            <a:r>
              <a:rPr lang="es-ES" dirty="0" smtClean="0">
                <a:latin typeface="Garamond" panose="02020404030301010803" pitchFamily="18" charset="0"/>
              </a:rPr>
              <a:t>Por </a:t>
            </a:r>
            <a:r>
              <a:rPr lang="es-ES" dirty="0">
                <a:latin typeface="Garamond" panose="02020404030301010803" pitchFamily="18" charset="0"/>
              </a:rPr>
              <a:t>ejemplo, escalado/</a:t>
            </a:r>
            <a:r>
              <a:rPr lang="es-ES" dirty="0" err="1">
                <a:latin typeface="Garamond" panose="02020404030301010803" pitchFamily="18" charset="0"/>
              </a:rPr>
              <a:t>renormalización</a:t>
            </a:r>
            <a:r>
              <a:rPr lang="es-ES" dirty="0">
                <a:latin typeface="Garamond" panose="02020404030301010803" pitchFamily="18" charset="0"/>
              </a:rPr>
              <a:t>, o la transformación </a:t>
            </a:r>
            <a:r>
              <a:rPr lang="es-ES" dirty="0" smtClean="0">
                <a:latin typeface="Garamond" panose="02020404030301010803" pitchFamily="18" charset="0"/>
              </a:rPr>
              <a:t>log/</a:t>
            </a:r>
            <a:r>
              <a:rPr lang="es-ES" dirty="0" err="1" smtClean="0">
                <a:latin typeface="Garamond" panose="02020404030301010803" pitchFamily="18" charset="0"/>
              </a:rPr>
              <a:t>exp</a:t>
            </a:r>
            <a:r>
              <a:rPr lang="es-ES" dirty="0" smtClean="0">
                <a:latin typeface="Garamond" panose="02020404030301010803" pitchFamily="18" charset="0"/>
              </a:rPr>
              <a:t>.</a:t>
            </a:r>
            <a:endParaRPr lang="es-ES" dirty="0">
              <a:latin typeface="Garamond" panose="02020404030301010803" pitchFamily="18" charset="0"/>
            </a:endParaRPr>
          </a:p>
          <a:p>
            <a:pPr marL="0" indent="0">
              <a:buNone/>
            </a:pPr>
            <a:endParaRPr lang="es-ES" dirty="0" smtClean="0">
              <a:latin typeface="Garamond" panose="02020404030301010803" pitchFamily="18" charset="0"/>
            </a:endParaRP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stretch>
            <a:fillRect/>
          </a:stretch>
        </p:blipFill>
        <p:spPr>
          <a:xfrm>
            <a:off x="3200403" y="4298470"/>
            <a:ext cx="7239000" cy="1771650"/>
          </a:xfrm>
          <a:prstGeom prst="rect">
            <a:avLst/>
          </a:prstGeom>
        </p:spPr>
      </p:pic>
    </p:spTree>
    <p:extLst>
      <p:ext uri="{BB962C8B-B14F-4D97-AF65-F5344CB8AC3E}">
        <p14:creationId xmlns:p14="http://schemas.microsoft.com/office/powerpoint/2010/main" val="1074394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smtClean="0"/>
              <a:t>Guión</a:t>
            </a:r>
            <a:r>
              <a:rPr lang="es-ES" dirty="0" smtClean="0"/>
              <a:t> de la clase</a:t>
            </a:r>
            <a:endParaRPr lang="es-ES" dirty="0"/>
          </a:p>
        </p:txBody>
      </p:sp>
      <p:sp>
        <p:nvSpPr>
          <p:cNvPr id="3" name="Marcador de contenido 2"/>
          <p:cNvSpPr>
            <a:spLocks noGrp="1"/>
          </p:cNvSpPr>
          <p:nvPr>
            <p:ph idx="1"/>
          </p:nvPr>
        </p:nvSpPr>
        <p:spPr/>
        <p:txBody>
          <a:bodyPr/>
          <a:lstStyle/>
          <a:p>
            <a:r>
              <a:rPr lang="es-ES" dirty="0" smtClean="0"/>
              <a:t>Orange</a:t>
            </a:r>
          </a:p>
          <a:p>
            <a:r>
              <a:rPr lang="es-ES" dirty="0" smtClean="0"/>
              <a:t>Metodología de Construcción de Modelos</a:t>
            </a:r>
            <a:endParaRPr lang="es-ES" dirty="0"/>
          </a:p>
        </p:txBody>
      </p:sp>
    </p:spTree>
    <p:extLst>
      <p:ext uri="{BB962C8B-B14F-4D97-AF65-F5344CB8AC3E}">
        <p14:creationId xmlns:p14="http://schemas.microsoft.com/office/powerpoint/2010/main" val="3034717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678693"/>
          </a:xfrm>
        </p:spPr>
        <p:txBody>
          <a:bodyPr>
            <a:normAutofit/>
          </a:bodyPr>
          <a:lstStyle/>
          <a:p>
            <a:r>
              <a:rPr lang="es-ES" b="1" dirty="0">
                <a:latin typeface="Garamond" panose="02020404030301010803" pitchFamily="18" charset="0"/>
              </a:rPr>
              <a:t>Reducción de </a:t>
            </a:r>
            <a:r>
              <a:rPr lang="es-ES" b="1" dirty="0" err="1">
                <a:latin typeface="Garamond" panose="02020404030301010803" pitchFamily="18" charset="0"/>
              </a:rPr>
              <a:t>dimensionalidad</a:t>
            </a:r>
            <a:r>
              <a:rPr lang="es-ES" b="1" dirty="0">
                <a:latin typeface="Garamond" panose="02020404030301010803" pitchFamily="18" charset="0"/>
              </a:rPr>
              <a:t>: </a:t>
            </a:r>
            <a:r>
              <a:rPr lang="es-ES" dirty="0">
                <a:latin typeface="Garamond" panose="02020404030301010803" pitchFamily="18" charset="0"/>
              </a:rPr>
              <a:t>es el proceso de reducir el número de características que se usan para construir el modelo, con el fin de mantener aquellas que sean relevantes. </a:t>
            </a:r>
            <a:endParaRPr lang="es-ES" dirty="0" smtClean="0">
              <a:latin typeface="Garamond" panose="02020404030301010803" pitchFamily="18" charset="0"/>
            </a:endParaRPr>
          </a:p>
          <a:p>
            <a:endParaRPr lang="es-ES" dirty="0">
              <a:latin typeface="Garamond" panose="02020404030301010803" pitchFamily="18" charset="0"/>
            </a:endParaRPr>
          </a:p>
          <a:p>
            <a:pPr marL="0" indent="0">
              <a:buNone/>
            </a:pPr>
            <a:r>
              <a:rPr lang="es-ES" dirty="0" smtClean="0">
                <a:latin typeface="Garamond" panose="02020404030301010803" pitchFamily="18" charset="0"/>
              </a:rPr>
              <a:t>Los </a:t>
            </a:r>
            <a:r>
              <a:rPr lang="es-ES" dirty="0">
                <a:latin typeface="Garamond" panose="02020404030301010803" pitchFamily="18" charset="0"/>
              </a:rPr>
              <a:t>beneficios que produce son: </a:t>
            </a:r>
            <a:endParaRPr lang="es-ES" dirty="0" smtClean="0">
              <a:latin typeface="Garamond" panose="02020404030301010803" pitchFamily="18" charset="0"/>
            </a:endParaRPr>
          </a:p>
          <a:p>
            <a:pPr lvl="1"/>
            <a:r>
              <a:rPr lang="es-ES" dirty="0">
                <a:latin typeface="Garamond" panose="02020404030301010803" pitchFamily="18" charset="0"/>
              </a:rPr>
              <a:t>A</a:t>
            </a:r>
            <a:r>
              <a:rPr lang="es-ES" dirty="0" smtClean="0">
                <a:latin typeface="Garamond" panose="02020404030301010803" pitchFamily="18" charset="0"/>
              </a:rPr>
              <a:t>celeración </a:t>
            </a:r>
            <a:r>
              <a:rPr lang="es-ES" dirty="0">
                <a:latin typeface="Garamond" panose="02020404030301010803" pitchFamily="18" charset="0"/>
              </a:rPr>
              <a:t>de la </a:t>
            </a:r>
            <a:r>
              <a:rPr lang="es-ES" dirty="0" smtClean="0">
                <a:latin typeface="Garamond" panose="02020404030301010803" pitchFamily="18" charset="0"/>
              </a:rPr>
              <a:t>computación</a:t>
            </a:r>
          </a:p>
          <a:p>
            <a:pPr lvl="1"/>
            <a:r>
              <a:rPr lang="es-ES" dirty="0" smtClean="0">
                <a:latin typeface="Garamond" panose="02020404030301010803" pitchFamily="18" charset="0"/>
              </a:rPr>
              <a:t>Menor </a:t>
            </a:r>
            <a:r>
              <a:rPr lang="es-ES" dirty="0">
                <a:latin typeface="Garamond" panose="02020404030301010803" pitchFamily="18" charset="0"/>
              </a:rPr>
              <a:t>espacio de </a:t>
            </a:r>
            <a:r>
              <a:rPr lang="es-ES" dirty="0" smtClean="0">
                <a:latin typeface="Garamond" panose="02020404030301010803" pitchFamily="18" charset="0"/>
              </a:rPr>
              <a:t>almacenamiento</a:t>
            </a:r>
          </a:p>
          <a:p>
            <a:pPr lvl="1"/>
            <a:r>
              <a:rPr lang="es-ES" dirty="0" smtClean="0">
                <a:latin typeface="Garamond" panose="02020404030301010803" pitchFamily="18" charset="0"/>
              </a:rPr>
              <a:t>Mejora </a:t>
            </a:r>
            <a:r>
              <a:rPr lang="es-ES" dirty="0">
                <a:latin typeface="Garamond" panose="02020404030301010803" pitchFamily="18" charset="0"/>
              </a:rPr>
              <a:t>en el </a:t>
            </a:r>
            <a:r>
              <a:rPr lang="es-ES" dirty="0" smtClean="0">
                <a:latin typeface="Garamond" panose="02020404030301010803" pitchFamily="18" charset="0"/>
              </a:rPr>
              <a:t>rendimiento</a:t>
            </a:r>
          </a:p>
          <a:p>
            <a:pPr lvl="1"/>
            <a:r>
              <a:rPr lang="es-ES" dirty="0" smtClean="0">
                <a:latin typeface="Garamond" panose="02020404030301010803" pitchFamily="18" charset="0"/>
              </a:rPr>
              <a:t>Mejora </a:t>
            </a:r>
            <a:r>
              <a:rPr lang="es-ES" dirty="0">
                <a:latin typeface="Garamond" panose="02020404030301010803" pitchFamily="18" charset="0"/>
              </a:rPr>
              <a:t>en la visualización (cuando se pasan a 2D/3D</a:t>
            </a:r>
            <a:r>
              <a:rPr lang="es-ES" dirty="0" smtClean="0">
                <a:latin typeface="Garamond" panose="02020404030301010803" pitchFamily="18" charset="0"/>
              </a:rPr>
              <a:t>)</a:t>
            </a:r>
          </a:p>
          <a:p>
            <a:pPr lvl="1"/>
            <a:r>
              <a:rPr lang="es-ES" dirty="0" smtClean="0">
                <a:latin typeface="Garamond" panose="02020404030301010803" pitchFamily="18" charset="0"/>
              </a:rPr>
              <a:t>Mayor </a:t>
            </a:r>
            <a:r>
              <a:rPr lang="es-ES" dirty="0">
                <a:latin typeface="Garamond" panose="02020404030301010803" pitchFamily="18" charset="0"/>
              </a:rPr>
              <a:t>capacidad </a:t>
            </a:r>
            <a:r>
              <a:rPr lang="es-ES" dirty="0" smtClean="0">
                <a:latin typeface="Garamond" panose="02020404030301010803" pitchFamily="18" charset="0"/>
              </a:rPr>
              <a:t>explicativa</a:t>
            </a:r>
          </a:p>
          <a:p>
            <a:pPr lvl="1"/>
            <a:r>
              <a:rPr lang="es-ES" dirty="0" smtClean="0">
                <a:latin typeface="Garamond" panose="02020404030301010803" pitchFamily="18" charset="0"/>
              </a:rPr>
              <a:t>...</a:t>
            </a: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clrChange>
              <a:clrFrom>
                <a:srgbClr val="FFFFFF"/>
              </a:clrFrom>
              <a:clrTo>
                <a:srgbClr val="FFFFFF">
                  <a:alpha val="0"/>
                </a:srgbClr>
              </a:clrTo>
            </a:clrChange>
          </a:blip>
          <a:stretch>
            <a:fillRect/>
          </a:stretch>
        </p:blipFill>
        <p:spPr>
          <a:xfrm>
            <a:off x="6107852" y="2984740"/>
            <a:ext cx="6004085" cy="2906472"/>
          </a:xfrm>
          <a:prstGeom prst="rect">
            <a:avLst/>
          </a:prstGeom>
        </p:spPr>
      </p:pic>
    </p:spTree>
    <p:extLst>
      <p:ext uri="{BB962C8B-B14F-4D97-AF65-F5344CB8AC3E}">
        <p14:creationId xmlns:p14="http://schemas.microsoft.com/office/powerpoint/2010/main" val="483783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678693"/>
          </a:xfrm>
        </p:spPr>
        <p:txBody>
          <a:bodyPr>
            <a:normAutofit fontScale="92500" lnSpcReduction="10000"/>
          </a:bodyPr>
          <a:lstStyle/>
          <a:p>
            <a:r>
              <a:rPr lang="es-ES" b="1" dirty="0">
                <a:latin typeface="Garamond" panose="02020404030301010803" pitchFamily="18" charset="0"/>
              </a:rPr>
              <a:t>Selección de C</a:t>
            </a:r>
            <a:r>
              <a:rPr lang="es-ES" b="1" dirty="0" smtClean="0">
                <a:latin typeface="Garamond" panose="02020404030301010803" pitchFamily="18" charset="0"/>
              </a:rPr>
              <a:t>aracterísticas</a:t>
            </a:r>
            <a:r>
              <a:rPr lang="es-ES" dirty="0" smtClean="0">
                <a:latin typeface="Garamond" panose="02020404030301010803" pitchFamily="18" charset="0"/>
              </a:rPr>
              <a:t>: </a:t>
            </a:r>
            <a:r>
              <a:rPr lang="es-ES" dirty="0">
                <a:latin typeface="Garamond" panose="02020404030301010803" pitchFamily="18" charset="0"/>
              </a:rPr>
              <a:t>selecciona las más relevantes entre las existentes (eliminando las no relevantes por algún motivo). Métodos:</a:t>
            </a:r>
          </a:p>
          <a:p>
            <a:pPr lvl="1"/>
            <a:r>
              <a:rPr lang="es-ES" b="1" dirty="0" smtClean="0">
                <a:latin typeface="Garamond" panose="02020404030301010803" pitchFamily="18" charset="0"/>
              </a:rPr>
              <a:t>Eliminación </a:t>
            </a:r>
            <a:r>
              <a:rPr lang="es-ES" b="1" dirty="0">
                <a:latin typeface="Garamond" panose="02020404030301010803" pitchFamily="18" charset="0"/>
              </a:rPr>
              <a:t>Recursiva</a:t>
            </a:r>
            <a:r>
              <a:rPr lang="es-ES" dirty="0">
                <a:latin typeface="Garamond" panose="02020404030301010803" pitchFamily="18" charset="0"/>
              </a:rPr>
              <a:t>: (eliminar características no informativas) Eliminamos una </a:t>
            </a:r>
            <a:r>
              <a:rPr lang="es-ES" dirty="0" smtClean="0">
                <a:latin typeface="Garamond" panose="02020404030301010803" pitchFamily="18" charset="0"/>
              </a:rPr>
              <a:t>característica </a:t>
            </a:r>
            <a:r>
              <a:rPr lang="es-ES" dirty="0">
                <a:latin typeface="Garamond" panose="02020404030301010803" pitchFamily="18" charset="0"/>
              </a:rPr>
              <a:t>simple por turnos. Se ejecuta el modelo en cada caso y se anota el impacto de esa eliminación sobre el rendimiento del modelo. A menor impacto, menos informativa la </a:t>
            </a:r>
            <a:r>
              <a:rPr lang="es-ES" dirty="0" smtClean="0">
                <a:latin typeface="Garamond" panose="02020404030301010803" pitchFamily="18" charset="0"/>
              </a:rPr>
              <a:t>característica </a:t>
            </a:r>
            <a:r>
              <a:rPr lang="es-ES" dirty="0">
                <a:latin typeface="Garamond" panose="02020404030301010803" pitchFamily="18" charset="0"/>
              </a:rPr>
              <a:t>eliminada, y viceversa.</a:t>
            </a:r>
          </a:p>
          <a:p>
            <a:pPr lvl="1"/>
            <a:r>
              <a:rPr lang="es-ES" b="1" dirty="0" smtClean="0">
                <a:latin typeface="Garamond" panose="02020404030301010803" pitchFamily="18" charset="0"/>
              </a:rPr>
              <a:t>Filtro </a:t>
            </a:r>
            <a:r>
              <a:rPr lang="es-ES" b="1" dirty="0">
                <a:latin typeface="Garamond" panose="02020404030301010803" pitchFamily="18" charset="0"/>
              </a:rPr>
              <a:t>de umbral de varianza</a:t>
            </a:r>
            <a:r>
              <a:rPr lang="es-ES" dirty="0">
                <a:latin typeface="Garamond" panose="02020404030301010803" pitchFamily="18" charset="0"/>
              </a:rPr>
              <a:t>: (eliminar características no discriminativas) Eliminamos cualquier </a:t>
            </a:r>
            <a:r>
              <a:rPr lang="es-ES" dirty="0" smtClean="0">
                <a:latin typeface="Garamond" panose="02020404030301010803" pitchFamily="18" charset="0"/>
              </a:rPr>
              <a:t>característica </a:t>
            </a:r>
            <a:r>
              <a:rPr lang="es-ES" dirty="0">
                <a:latin typeface="Garamond" panose="02020404030301010803" pitchFamily="18" charset="0"/>
              </a:rPr>
              <a:t>cuyos valores son cercanos en todos </a:t>
            </a:r>
            <a:r>
              <a:rPr lang="es-ES" dirty="0" smtClean="0">
                <a:latin typeface="Garamond" panose="02020404030301010803" pitchFamily="18" charset="0"/>
              </a:rPr>
              <a:t>los </a:t>
            </a:r>
            <a:r>
              <a:rPr lang="es-ES" dirty="0">
                <a:latin typeface="Garamond" panose="02020404030301010803" pitchFamily="18" charset="0"/>
              </a:rPr>
              <a:t>datos de entrenamiento (baja varianza), ya que no permite diferenciar entre los ejemplos.</a:t>
            </a:r>
          </a:p>
          <a:p>
            <a:pPr lvl="1"/>
            <a:r>
              <a:rPr lang="es-ES" b="1" dirty="0" smtClean="0">
                <a:latin typeface="Garamond" panose="02020404030301010803" pitchFamily="18" charset="0"/>
              </a:rPr>
              <a:t>Filtro </a:t>
            </a:r>
            <a:r>
              <a:rPr lang="es-ES" b="1" dirty="0">
                <a:latin typeface="Garamond" panose="02020404030301010803" pitchFamily="18" charset="0"/>
              </a:rPr>
              <a:t>de alta correlación</a:t>
            </a:r>
            <a:r>
              <a:rPr lang="es-ES" dirty="0">
                <a:latin typeface="Garamond" panose="02020404030301010803" pitchFamily="18" charset="0"/>
              </a:rPr>
              <a:t>: (eliminar características redundantes) </a:t>
            </a:r>
            <a:r>
              <a:rPr lang="es-ES" dirty="0" smtClean="0">
                <a:latin typeface="Garamond" panose="02020404030301010803" pitchFamily="18" charset="0"/>
              </a:rPr>
              <a:t>Elimina </a:t>
            </a:r>
            <a:r>
              <a:rPr lang="es-ES" dirty="0">
                <a:latin typeface="Garamond" panose="02020404030301010803" pitchFamily="18" charset="0"/>
              </a:rPr>
              <a:t>características </a:t>
            </a:r>
            <a:r>
              <a:rPr lang="es-ES" dirty="0" smtClean="0">
                <a:latin typeface="Garamond" panose="02020404030301010803" pitchFamily="18" charset="0"/>
              </a:rPr>
              <a:t>que </a:t>
            </a:r>
            <a:r>
              <a:rPr lang="es-ES" dirty="0">
                <a:latin typeface="Garamond" panose="02020404030301010803" pitchFamily="18" charset="0"/>
              </a:rPr>
              <a:t>son muy similares o están muy correlacionadas con otras características. El modelo no extraerá información adicional de dos informaciones tan relacionadas. Por ejemplo, usando la matriz de coeficientes de correlación de Pearson.</a:t>
            </a:r>
          </a:p>
          <a:p>
            <a:pPr marL="0" indent="0">
              <a:buNone/>
            </a:pPr>
            <a:r>
              <a:rPr lang="es-ES" dirty="0" smtClean="0">
                <a:latin typeface="Garamond" panose="02020404030301010803" pitchFamily="18" charset="0"/>
              </a:rPr>
              <a:t>Identificar </a:t>
            </a:r>
            <a:r>
              <a:rPr lang="es-ES" dirty="0">
                <a:latin typeface="Garamond" panose="02020404030301010803" pitchFamily="18" charset="0"/>
              </a:rPr>
              <a:t>las características más relevantes ayudará a obtener una mejor comprensión de las causas del fenómeno  que se intenta predecir.</a:t>
            </a:r>
            <a:endParaRPr lang="es-ES" dirty="0" smtClean="0">
              <a:latin typeface="Garamond" panose="02020404030301010803" pitchFamily="18" charset="0"/>
            </a:endParaRP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726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5"/>
            <a:ext cx="10738449" cy="753674"/>
          </a:xfrm>
        </p:spPr>
        <p:txBody>
          <a:bodyPr>
            <a:normAutofit fontScale="92500" lnSpcReduction="10000"/>
          </a:bodyPr>
          <a:lstStyle/>
          <a:p>
            <a:r>
              <a:rPr lang="es-ES" b="1" dirty="0">
                <a:latin typeface="Garamond" panose="02020404030301010803" pitchFamily="18" charset="0"/>
              </a:rPr>
              <a:t>Selección de </a:t>
            </a:r>
            <a:r>
              <a:rPr lang="es-ES" b="1" dirty="0" smtClean="0">
                <a:latin typeface="Garamond" panose="02020404030301010803" pitchFamily="18" charset="0"/>
              </a:rPr>
              <a:t>Características</a:t>
            </a:r>
            <a:r>
              <a:rPr lang="es-ES" dirty="0" smtClean="0">
                <a:latin typeface="Garamond" panose="02020404030301010803" pitchFamily="18" charset="0"/>
              </a:rPr>
              <a:t>: </a:t>
            </a:r>
            <a:r>
              <a:rPr lang="es-ES" dirty="0">
                <a:latin typeface="Garamond" panose="02020404030301010803" pitchFamily="18" charset="0"/>
              </a:rPr>
              <a:t>selecciona las más relevantes entre las existentes (eliminando las no relevantes por algún motivo</a:t>
            </a:r>
            <a:r>
              <a:rPr lang="es-ES" dirty="0" smtClean="0">
                <a:latin typeface="Garamond" panose="02020404030301010803" pitchFamily="18" charset="0"/>
              </a:rPr>
              <a:t>).</a:t>
            </a:r>
            <a:endParaRPr lang="es-ES" dirty="0">
              <a:latin typeface="Garamond" panose="02020404030301010803" pitchFamily="18" charset="0"/>
            </a:endParaRP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stretch>
            <a:fillRect/>
          </a:stretch>
        </p:blipFill>
        <p:spPr>
          <a:xfrm>
            <a:off x="1252537" y="3186831"/>
            <a:ext cx="9686925" cy="1933575"/>
          </a:xfrm>
          <a:prstGeom prst="rect">
            <a:avLst/>
          </a:prstGeom>
        </p:spPr>
      </p:pic>
    </p:spTree>
    <p:extLst>
      <p:ext uri="{BB962C8B-B14F-4D97-AF65-F5344CB8AC3E}">
        <p14:creationId xmlns:p14="http://schemas.microsoft.com/office/powerpoint/2010/main" val="36104728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592429"/>
          </a:xfrm>
        </p:spPr>
        <p:txBody>
          <a:bodyPr>
            <a:normAutofit/>
          </a:bodyPr>
          <a:lstStyle/>
          <a:p>
            <a:r>
              <a:rPr lang="es-ES" sz="3200" b="1" dirty="0">
                <a:latin typeface="Garamond" panose="02020404030301010803" pitchFamily="18" charset="0"/>
              </a:rPr>
              <a:t>Extracción de </a:t>
            </a:r>
            <a:r>
              <a:rPr lang="es-ES" sz="3200" b="1" dirty="0" smtClean="0">
                <a:latin typeface="Garamond" panose="02020404030301010803" pitchFamily="18" charset="0"/>
              </a:rPr>
              <a:t>Características:</a:t>
            </a:r>
            <a:r>
              <a:rPr lang="es-ES" sz="3200" dirty="0" smtClean="0">
                <a:latin typeface="Garamond" panose="02020404030301010803" pitchFamily="18" charset="0"/>
              </a:rPr>
              <a:t> </a:t>
            </a:r>
            <a:r>
              <a:rPr lang="es-ES" sz="3200" dirty="0">
                <a:latin typeface="Garamond" panose="02020404030301010803" pitchFamily="18" charset="0"/>
              </a:rPr>
              <a:t>Comienza con un conjunto de datos medibles y construye automáticamente características derivadas que son más relevantes</a:t>
            </a:r>
            <a:r>
              <a:rPr lang="es-ES" sz="3200" dirty="0" smtClean="0">
                <a:latin typeface="Garamond" panose="02020404030301010803" pitchFamily="18" charset="0"/>
              </a:rPr>
              <a:t>.</a:t>
            </a:r>
          </a:p>
          <a:p>
            <a:pPr marL="0" indent="0">
              <a:buNone/>
            </a:pPr>
            <a:endParaRPr lang="es-ES" sz="3200" dirty="0">
              <a:latin typeface="Garamond" panose="02020404030301010803" pitchFamily="18" charset="0"/>
            </a:endParaRPr>
          </a:p>
          <a:p>
            <a:pPr marL="457200" lvl="1" indent="0">
              <a:buNone/>
            </a:pPr>
            <a:r>
              <a:rPr lang="es-ES" sz="2800" b="1" dirty="0" smtClean="0">
                <a:latin typeface="Garamond" panose="02020404030301010803" pitchFamily="18" charset="0"/>
              </a:rPr>
              <a:t>A </a:t>
            </a:r>
            <a:r>
              <a:rPr lang="es-ES" sz="2800" b="1" dirty="0">
                <a:latin typeface="Garamond" panose="02020404030301010803" pitchFamily="18" charset="0"/>
              </a:rPr>
              <a:t>favor</a:t>
            </a:r>
            <a:r>
              <a:rPr lang="es-ES" sz="2800" dirty="0">
                <a:latin typeface="Garamond" panose="02020404030301010803" pitchFamily="18" charset="0"/>
              </a:rPr>
              <a:t>: Proporciona una reducción de </a:t>
            </a:r>
            <a:r>
              <a:rPr lang="es-ES" sz="2800" dirty="0" err="1">
                <a:latin typeface="Garamond" panose="02020404030301010803" pitchFamily="18" charset="0"/>
              </a:rPr>
              <a:t>dimensionalidad</a:t>
            </a:r>
            <a:r>
              <a:rPr lang="es-ES" sz="2800" dirty="0">
                <a:latin typeface="Garamond" panose="02020404030301010803" pitchFamily="18" charset="0"/>
              </a:rPr>
              <a:t> de forma automática que es eficiente y fácil de implementar.</a:t>
            </a:r>
          </a:p>
          <a:p>
            <a:pPr marL="457200" lvl="1" indent="0">
              <a:buNone/>
            </a:pPr>
            <a:r>
              <a:rPr lang="es-ES" sz="2800" b="1" dirty="0" smtClean="0">
                <a:latin typeface="Garamond" panose="02020404030301010803" pitchFamily="18" charset="0"/>
              </a:rPr>
              <a:t>En </a:t>
            </a:r>
            <a:r>
              <a:rPr lang="es-ES" sz="2800" b="1" dirty="0">
                <a:latin typeface="Garamond" panose="02020404030301010803" pitchFamily="18" charset="0"/>
              </a:rPr>
              <a:t>contra</a:t>
            </a:r>
            <a:r>
              <a:rPr lang="es-ES" sz="2800" dirty="0">
                <a:latin typeface="Garamond" panose="02020404030301010803" pitchFamily="18" charset="0"/>
              </a:rPr>
              <a:t>: Las nuevas características dadas por los algoritmos son difíciles de implementar (no como en el caso </a:t>
            </a:r>
            <a:r>
              <a:rPr lang="es-ES" sz="2800" dirty="0" smtClean="0">
                <a:latin typeface="Garamond" panose="02020404030301010803" pitchFamily="18" charset="0"/>
              </a:rPr>
              <a:t>anterior</a:t>
            </a:r>
            <a:r>
              <a:rPr lang="es-ES" sz="2800" dirty="0" smtClean="0">
                <a:latin typeface="Garamond" panose="02020404030301010803" pitchFamily="18" charset="0"/>
              </a:rPr>
              <a:t>).</a:t>
            </a:r>
            <a:endParaRPr lang="es-ES" sz="2800" dirty="0">
              <a:latin typeface="Garamond" panose="02020404030301010803" pitchFamily="18" charset="0"/>
            </a:endParaRP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5153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592429"/>
          </a:xfrm>
        </p:spPr>
        <p:txBody>
          <a:bodyPr>
            <a:normAutofit/>
          </a:bodyPr>
          <a:lstStyle/>
          <a:p>
            <a:r>
              <a:rPr lang="es-ES" sz="3200" b="1" dirty="0">
                <a:latin typeface="Garamond" panose="02020404030301010803" pitchFamily="18" charset="0"/>
              </a:rPr>
              <a:t>Extracción de </a:t>
            </a:r>
            <a:r>
              <a:rPr lang="es-ES" sz="3200" b="1" dirty="0" smtClean="0">
                <a:latin typeface="Garamond" panose="02020404030301010803" pitchFamily="18" charset="0"/>
              </a:rPr>
              <a:t>Características</a:t>
            </a:r>
            <a:endParaRPr lang="es-ES" b="1" dirty="0" smtClean="0">
              <a:latin typeface="Garamond" panose="02020404030301010803" pitchFamily="18" charset="0"/>
            </a:endParaRPr>
          </a:p>
          <a:p>
            <a:pPr marL="0" indent="0">
              <a:buNone/>
            </a:pPr>
            <a:r>
              <a:rPr lang="es-ES" dirty="0" smtClean="0">
                <a:latin typeface="Garamond" panose="02020404030301010803" pitchFamily="18" charset="0"/>
              </a:rPr>
              <a:t>El </a:t>
            </a:r>
            <a:r>
              <a:rPr lang="es-ES" dirty="0">
                <a:latin typeface="Garamond" panose="02020404030301010803" pitchFamily="18" charset="0"/>
              </a:rPr>
              <a:t>algoritmo más común es </a:t>
            </a:r>
            <a:r>
              <a:rPr lang="es-ES" b="1" dirty="0">
                <a:latin typeface="Garamond" panose="02020404030301010803" pitchFamily="18" charset="0"/>
              </a:rPr>
              <a:t>PCA</a:t>
            </a:r>
            <a:r>
              <a:rPr lang="es-ES" dirty="0">
                <a:latin typeface="Garamond" panose="02020404030301010803" pitchFamily="18" charset="0"/>
              </a:rPr>
              <a:t>, que realiza una proyección en un espacio ortogonal para determinar nuevas características (llamadas </a:t>
            </a:r>
            <a:r>
              <a:rPr lang="es-ES" b="1" dirty="0">
                <a:latin typeface="Garamond" panose="02020404030301010803" pitchFamily="18" charset="0"/>
              </a:rPr>
              <a:t>componentes </a:t>
            </a:r>
            <a:r>
              <a:rPr lang="es-ES" b="1" dirty="0" smtClean="0">
                <a:latin typeface="Garamond" panose="02020404030301010803" pitchFamily="18" charset="0"/>
              </a:rPr>
              <a:t>principales</a:t>
            </a:r>
            <a:r>
              <a:rPr lang="es-ES" dirty="0" smtClean="0">
                <a:latin typeface="Garamond" panose="02020404030301010803" pitchFamily="18" charset="0"/>
              </a:rPr>
              <a:t>) </a:t>
            </a:r>
            <a:r>
              <a:rPr lang="es-ES" dirty="0">
                <a:latin typeface="Garamond" panose="02020404030301010803" pitchFamily="18" charset="0"/>
              </a:rPr>
              <a:t>que son combinación lineal de las antiguas. </a:t>
            </a:r>
            <a:endParaRPr lang="es-ES" dirty="0" smtClean="0">
              <a:latin typeface="Garamond" panose="02020404030301010803" pitchFamily="18" charset="0"/>
            </a:endParaRPr>
          </a:p>
          <a:p>
            <a:pPr marL="0" indent="0">
              <a:buNone/>
            </a:pPr>
            <a:r>
              <a:rPr lang="es-ES" dirty="0" smtClean="0">
                <a:latin typeface="Garamond" panose="02020404030301010803" pitchFamily="18" charset="0"/>
              </a:rPr>
              <a:t>La </a:t>
            </a:r>
            <a:r>
              <a:rPr lang="es-ES" dirty="0">
                <a:latin typeface="Garamond" panose="02020404030301010803" pitchFamily="18" charset="0"/>
              </a:rPr>
              <a:t>componente </a:t>
            </a:r>
            <a:r>
              <a:rPr lang="es-ES" dirty="0" smtClean="0">
                <a:latin typeface="Garamond" panose="02020404030301010803" pitchFamily="18" charset="0"/>
              </a:rPr>
              <a:t>principal </a:t>
            </a:r>
            <a:r>
              <a:rPr lang="es-ES" dirty="0">
                <a:latin typeface="Garamond" panose="02020404030301010803" pitchFamily="18" charset="0"/>
              </a:rPr>
              <a:t>se construye a lo largo de un eje que intenta ser lo más: Discriminativa (varianza maximizada), Informativa (error mínimo con los valores originales), Independientes (es decir, no redundantes, de las otras componentes</a:t>
            </a:r>
            <a:r>
              <a:rPr lang="es-ES" dirty="0" smtClean="0">
                <a:latin typeface="Garamond" panose="02020404030301010803" pitchFamily="18" charset="0"/>
              </a:rPr>
              <a:t>).</a:t>
            </a:r>
            <a:endParaRPr lang="es-ES" dirty="0">
              <a:latin typeface="Garamond" panose="02020404030301010803" pitchFamily="18" charset="0"/>
            </a:endParaRP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clrChange>
              <a:clrFrom>
                <a:srgbClr val="FFFFFF"/>
              </a:clrFrom>
              <a:clrTo>
                <a:srgbClr val="FFFFFF">
                  <a:alpha val="0"/>
                </a:srgbClr>
              </a:clrTo>
            </a:clrChange>
          </a:blip>
          <a:stretch>
            <a:fillRect/>
          </a:stretch>
        </p:blipFill>
        <p:spPr>
          <a:xfrm>
            <a:off x="2825061" y="4802037"/>
            <a:ext cx="9267825" cy="1981200"/>
          </a:xfrm>
          <a:prstGeom prst="rect">
            <a:avLst/>
          </a:prstGeom>
        </p:spPr>
      </p:pic>
    </p:spTree>
    <p:extLst>
      <p:ext uri="{BB962C8B-B14F-4D97-AF65-F5344CB8AC3E}">
        <p14:creationId xmlns:p14="http://schemas.microsoft.com/office/powerpoint/2010/main" val="2017127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3295823321"/>
              </p:ext>
            </p:extLst>
          </p:nvPr>
        </p:nvGraphicFramePr>
        <p:xfrm>
          <a:off x="849087" y="522514"/>
          <a:ext cx="10254341" cy="6139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3 Rectángulo"/>
          <p:cNvSpPr/>
          <p:nvPr/>
        </p:nvSpPr>
        <p:spPr>
          <a:xfrm>
            <a:off x="381000" y="131039"/>
            <a:ext cx="11081657" cy="279762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2 Rectángulo"/>
          <p:cNvSpPr/>
          <p:nvPr/>
        </p:nvSpPr>
        <p:spPr>
          <a:xfrm>
            <a:off x="457200" y="4212771"/>
            <a:ext cx="11081657" cy="2503715"/>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619343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Modelado</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592429"/>
          </a:xfrm>
        </p:spPr>
        <p:txBody>
          <a:bodyPr>
            <a:normAutofit fontScale="92500" lnSpcReduction="10000"/>
          </a:bodyPr>
          <a:lstStyle/>
          <a:p>
            <a:pPr marL="0" indent="0">
              <a:buNone/>
            </a:pPr>
            <a:r>
              <a:rPr lang="es-ES" sz="3200" dirty="0" smtClean="0">
                <a:latin typeface="Garamond" panose="02020404030301010803" pitchFamily="18" charset="0"/>
              </a:rPr>
              <a:t>Hay varias clasificaciones habituales:</a:t>
            </a:r>
          </a:p>
          <a:p>
            <a:r>
              <a:rPr lang="es-ES" sz="3200" dirty="0" smtClean="0">
                <a:latin typeface="Garamond" panose="02020404030301010803" pitchFamily="18" charset="0"/>
              </a:rPr>
              <a:t>Supervisado vs. No Supervisado</a:t>
            </a:r>
          </a:p>
          <a:p>
            <a:pPr marL="0" indent="0">
              <a:buNone/>
            </a:pPr>
            <a:endParaRPr lang="es-ES" sz="3200" dirty="0" smtClean="0">
              <a:latin typeface="Garamond" panose="02020404030301010803" pitchFamily="18" charset="0"/>
            </a:endParaRPr>
          </a:p>
          <a:p>
            <a:pPr marL="0" indent="0">
              <a:buNone/>
            </a:pPr>
            <a:r>
              <a:rPr lang="es-ES" sz="3200" dirty="0" smtClean="0">
                <a:latin typeface="Garamond" panose="02020404030301010803" pitchFamily="18" charset="0"/>
              </a:rPr>
              <a:t>En Supervisados…</a:t>
            </a:r>
          </a:p>
          <a:p>
            <a:r>
              <a:rPr lang="es-ES" sz="3200" dirty="0" smtClean="0">
                <a:latin typeface="Garamond" panose="02020404030301010803" pitchFamily="18" charset="0"/>
              </a:rPr>
              <a:t>Clasificación vs. Regresión</a:t>
            </a:r>
          </a:p>
          <a:p>
            <a:r>
              <a:rPr lang="es-ES" sz="3200" dirty="0">
                <a:latin typeface="Garamond" panose="02020404030301010803" pitchFamily="18" charset="0"/>
              </a:rPr>
              <a:t>Se minimiza el error por medio </a:t>
            </a:r>
            <a:r>
              <a:rPr lang="es-ES" sz="3200" dirty="0" smtClean="0">
                <a:latin typeface="Garamond" panose="02020404030301010803" pitchFamily="18" charset="0"/>
              </a:rPr>
              <a:t/>
            </a:r>
            <a:br>
              <a:rPr lang="es-ES" sz="3200" dirty="0" smtClean="0">
                <a:latin typeface="Garamond" panose="02020404030301010803" pitchFamily="18" charset="0"/>
              </a:rPr>
            </a:br>
            <a:r>
              <a:rPr lang="es-ES" sz="3200" dirty="0" smtClean="0">
                <a:latin typeface="Garamond" panose="02020404030301010803" pitchFamily="18" charset="0"/>
              </a:rPr>
              <a:t>de </a:t>
            </a:r>
            <a:r>
              <a:rPr lang="es-ES" sz="3200" dirty="0">
                <a:latin typeface="Garamond" panose="02020404030301010803" pitchFamily="18" charset="0"/>
              </a:rPr>
              <a:t>un proceso de optimización: </a:t>
            </a:r>
            <a:endParaRPr lang="es-ES" sz="3200" dirty="0" smtClean="0">
              <a:latin typeface="Garamond" panose="02020404030301010803" pitchFamily="18" charset="0"/>
            </a:endParaRPr>
          </a:p>
          <a:p>
            <a:pPr lvl="1"/>
            <a:r>
              <a:rPr lang="es-ES" sz="2800" dirty="0" smtClean="0">
                <a:latin typeface="Garamond" panose="02020404030301010803" pitchFamily="18" charset="0"/>
              </a:rPr>
              <a:t>mínimos </a:t>
            </a:r>
            <a:r>
              <a:rPr lang="es-ES" sz="2800" dirty="0">
                <a:latin typeface="Garamond" panose="02020404030301010803" pitchFamily="18" charset="0"/>
              </a:rPr>
              <a:t>cuadrados, </a:t>
            </a:r>
            <a:endParaRPr lang="es-ES" sz="2800" dirty="0" smtClean="0">
              <a:latin typeface="Garamond" panose="02020404030301010803" pitchFamily="18" charset="0"/>
            </a:endParaRPr>
          </a:p>
          <a:p>
            <a:pPr lvl="1"/>
            <a:r>
              <a:rPr lang="es-ES" sz="2800" dirty="0" smtClean="0">
                <a:latin typeface="Garamond" panose="02020404030301010803" pitchFamily="18" charset="0"/>
              </a:rPr>
              <a:t>gradiente </a:t>
            </a:r>
            <a:r>
              <a:rPr lang="es-ES" sz="2800" dirty="0">
                <a:latin typeface="Garamond" panose="02020404030301010803" pitchFamily="18" charset="0"/>
              </a:rPr>
              <a:t>descendiente, </a:t>
            </a:r>
            <a:endParaRPr lang="es-ES" sz="2800" dirty="0" smtClean="0">
              <a:latin typeface="Garamond" panose="02020404030301010803" pitchFamily="18" charset="0"/>
            </a:endParaRPr>
          </a:p>
          <a:p>
            <a:pPr lvl="1"/>
            <a:r>
              <a:rPr lang="es-ES" sz="2800" dirty="0" smtClean="0">
                <a:latin typeface="Garamond" panose="02020404030301010803" pitchFamily="18" charset="0"/>
              </a:rPr>
              <a:t>etc</a:t>
            </a:r>
            <a:r>
              <a:rPr lang="es-ES" sz="2800" dirty="0">
                <a:latin typeface="Garamond" panose="02020404030301010803" pitchFamily="18" charset="0"/>
              </a:rPr>
              <a:t>...</a:t>
            </a:r>
          </a:p>
        </p:txBody>
      </p:sp>
      <p:pic>
        <p:nvPicPr>
          <p:cNvPr id="8194" name="Picture 2" descr="Resultado de imagen de machine learning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758488" cy="146044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Resultado de imagen de aprendizaje supervisado y no supervisad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4924" y="2828595"/>
            <a:ext cx="5515155" cy="2429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1652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Modelado</a:t>
            </a:r>
            <a:endParaRPr lang="es-ES" dirty="0">
              <a:latin typeface="Garamond" panose="02020404030301010803" pitchFamily="18" charset="0"/>
            </a:endParaRPr>
          </a:p>
        </p:txBody>
      </p:sp>
      <p:sp>
        <p:nvSpPr>
          <p:cNvPr id="3" name="Marcador de contenido 2"/>
          <p:cNvSpPr>
            <a:spLocks noGrp="1"/>
          </p:cNvSpPr>
          <p:nvPr>
            <p:ph idx="1"/>
          </p:nvPr>
        </p:nvSpPr>
        <p:spPr>
          <a:xfrm>
            <a:off x="448574" y="1825624"/>
            <a:ext cx="11128075" cy="4592429"/>
          </a:xfrm>
        </p:spPr>
        <p:txBody>
          <a:bodyPr>
            <a:normAutofit/>
          </a:bodyPr>
          <a:lstStyle/>
          <a:p>
            <a:r>
              <a:rPr lang="es-ES" sz="2800" dirty="0" smtClean="0">
                <a:latin typeface="Garamond" panose="02020404030301010803" pitchFamily="18" charset="0"/>
              </a:rPr>
              <a:t>Paramétricos</a:t>
            </a:r>
            <a:br>
              <a:rPr lang="es-ES" sz="2800" dirty="0" smtClean="0">
                <a:latin typeface="Garamond" panose="02020404030301010803" pitchFamily="18" charset="0"/>
              </a:rPr>
            </a:br>
            <a:r>
              <a:rPr lang="es-ES" sz="2800" dirty="0" smtClean="0">
                <a:latin typeface="Garamond" panose="02020404030301010803" pitchFamily="18" charset="0"/>
              </a:rPr>
              <a:t>vs.</a:t>
            </a:r>
            <a:br>
              <a:rPr lang="es-ES" sz="2800" dirty="0" smtClean="0">
                <a:latin typeface="Garamond" panose="02020404030301010803" pitchFamily="18" charset="0"/>
              </a:rPr>
            </a:br>
            <a:r>
              <a:rPr lang="es-ES" sz="2800" dirty="0" smtClean="0">
                <a:latin typeface="Garamond" panose="02020404030301010803" pitchFamily="18" charset="0"/>
              </a:rPr>
              <a:t>No Paramétricos</a:t>
            </a:r>
          </a:p>
          <a:p>
            <a:endParaRPr lang="es-ES" dirty="0">
              <a:latin typeface="Garamond" panose="02020404030301010803" pitchFamily="18" charset="0"/>
            </a:endParaRPr>
          </a:p>
          <a:p>
            <a:pPr marL="0" indent="0">
              <a:buNone/>
            </a:pPr>
            <a:r>
              <a:rPr lang="es-ES" dirty="0">
                <a:latin typeface="Garamond" panose="02020404030301010803" pitchFamily="18" charset="0"/>
              </a:rPr>
              <a:t>¿El espacio de modelos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se </a:t>
            </a:r>
            <a:r>
              <a:rPr lang="es-ES" dirty="0">
                <a:latin typeface="Garamond" panose="02020404030301010803" pitchFamily="18" charset="0"/>
              </a:rPr>
              <a:t>representa por medio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de </a:t>
            </a:r>
            <a:r>
              <a:rPr lang="es-ES" dirty="0">
                <a:latin typeface="Garamond" panose="02020404030301010803" pitchFamily="18" charset="0"/>
              </a:rPr>
              <a:t>un patrón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parametrizado</a:t>
            </a:r>
            <a:r>
              <a:rPr lang="es-ES" dirty="0">
                <a:latin typeface="Garamond" panose="02020404030301010803" pitchFamily="18" charset="0"/>
              </a:rPr>
              <a:t>?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a:t>
            </a:r>
            <a:r>
              <a:rPr lang="es-ES" dirty="0">
                <a:latin typeface="Garamond" panose="02020404030301010803" pitchFamily="18" charset="0"/>
              </a:rPr>
              <a:t>por ejemplo, rectas de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regresión </a:t>
            </a:r>
            <a:r>
              <a:rPr lang="es-ES" dirty="0">
                <a:latin typeface="Garamond" panose="02020404030301010803" pitchFamily="18" charset="0"/>
              </a:rPr>
              <a:t>frente a un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árbol </a:t>
            </a:r>
            <a:r>
              <a:rPr lang="es-ES" dirty="0">
                <a:latin typeface="Garamond" panose="02020404030301010803" pitchFamily="18" charset="0"/>
              </a:rPr>
              <a:t>de decisión)</a:t>
            </a:r>
            <a:endParaRPr lang="es-ES" sz="2800" dirty="0">
              <a:latin typeface="Garamond" panose="02020404030301010803" pitchFamily="18" charset="0"/>
            </a:endParaRPr>
          </a:p>
        </p:txBody>
      </p:sp>
      <p:pic>
        <p:nvPicPr>
          <p:cNvPr id="8194" name="Picture 2" descr="Resultado de imagen de machine learning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758488" cy="146044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1 Tabla"/>
          <p:cNvGraphicFramePr>
            <a:graphicFrameLocks noGrp="1"/>
          </p:cNvGraphicFramePr>
          <p:nvPr>
            <p:extLst>
              <p:ext uri="{D42A27DB-BD31-4B8C-83A1-F6EECF244321}">
                <p14:modId xmlns:p14="http://schemas.microsoft.com/office/powerpoint/2010/main" val="2314409315"/>
              </p:ext>
            </p:extLst>
          </p:nvPr>
        </p:nvGraphicFramePr>
        <p:xfrm>
          <a:off x="3994030" y="1597098"/>
          <a:ext cx="8140044" cy="5202009"/>
        </p:xfrm>
        <a:graphic>
          <a:graphicData uri="http://schemas.openxmlformats.org/drawingml/2006/table">
            <a:tbl>
              <a:tblPr firstRow="1" bandRow="1">
                <a:tableStyleId>{6E25E649-3F16-4E02-A733-19D2CDBF48F0}</a:tableStyleId>
              </a:tblPr>
              <a:tblGrid>
                <a:gridCol w="1846053">
                  <a:extLst>
                    <a:ext uri="{9D8B030D-6E8A-4147-A177-3AD203B41FA5}">
                      <a16:colId xmlns:a16="http://schemas.microsoft.com/office/drawing/2014/main" val="20000"/>
                    </a:ext>
                  </a:extLst>
                </a:gridCol>
                <a:gridCol w="3165894">
                  <a:extLst>
                    <a:ext uri="{9D8B030D-6E8A-4147-A177-3AD203B41FA5}">
                      <a16:colId xmlns:a16="http://schemas.microsoft.com/office/drawing/2014/main" val="20001"/>
                    </a:ext>
                  </a:extLst>
                </a:gridCol>
                <a:gridCol w="3128097">
                  <a:extLst>
                    <a:ext uri="{9D8B030D-6E8A-4147-A177-3AD203B41FA5}">
                      <a16:colId xmlns:a16="http://schemas.microsoft.com/office/drawing/2014/main" val="20002"/>
                    </a:ext>
                  </a:extLst>
                </a:gridCol>
              </a:tblGrid>
              <a:tr h="772225">
                <a:tc>
                  <a:txBody>
                    <a:bodyPr/>
                    <a:lstStyle/>
                    <a:p>
                      <a:pPr algn="ctr"/>
                      <a:r>
                        <a:rPr lang="es-ES" sz="2800" dirty="0" smtClean="0"/>
                        <a:t>Algoritmo</a:t>
                      </a:r>
                      <a:endParaRPr lang="es-ES" dirty="0"/>
                    </a:p>
                  </a:txBody>
                  <a:tcPr anchor="ctr"/>
                </a:tc>
                <a:tc>
                  <a:txBody>
                    <a:bodyPr/>
                    <a:lstStyle/>
                    <a:p>
                      <a:pPr algn="ctr"/>
                      <a:r>
                        <a:rPr lang="es-ES" sz="2800" dirty="0" smtClean="0"/>
                        <a:t>Pros</a:t>
                      </a:r>
                      <a:endParaRPr lang="es-ES" sz="2800" dirty="0"/>
                    </a:p>
                  </a:txBody>
                  <a:tcPr anchor="ctr"/>
                </a:tc>
                <a:tc>
                  <a:txBody>
                    <a:bodyPr/>
                    <a:lstStyle/>
                    <a:p>
                      <a:pPr algn="ctr"/>
                      <a:r>
                        <a:rPr lang="es-ES" sz="2800" dirty="0" smtClean="0"/>
                        <a:t>Contras</a:t>
                      </a:r>
                      <a:endParaRPr lang="es-ES" sz="2800" dirty="0"/>
                    </a:p>
                  </a:txBody>
                  <a:tcPr anchor="ctr"/>
                </a:tc>
                <a:extLst>
                  <a:ext uri="{0D108BD9-81ED-4DB2-BD59-A6C34878D82A}">
                    <a16:rowId xmlns:a16="http://schemas.microsoft.com/office/drawing/2014/main" val="10000"/>
                  </a:ext>
                </a:extLst>
              </a:tr>
              <a:tr h="2143784">
                <a:tc>
                  <a:txBody>
                    <a:bodyPr/>
                    <a:lstStyle/>
                    <a:p>
                      <a:pPr algn="ctr"/>
                      <a:r>
                        <a:rPr lang="es-ES" sz="2400" b="1" dirty="0" smtClean="0"/>
                        <a:t>Paramétrico</a:t>
                      </a:r>
                      <a:endParaRPr lang="es-ES" sz="2400" b="1" dirty="0"/>
                    </a:p>
                  </a:txBody>
                  <a:tcPr anchor="ctr"/>
                </a:tc>
                <a:tc>
                  <a:txBody>
                    <a:bodyPr/>
                    <a:lstStyle/>
                    <a:p>
                      <a:pPr marL="174625" indent="-174625">
                        <a:buFont typeface="Arial" pitchFamily="34" charset="0"/>
                        <a:buChar char="•"/>
                      </a:pPr>
                      <a:r>
                        <a:rPr lang="es-ES" b="1" dirty="0" smtClean="0"/>
                        <a:t>Más simple</a:t>
                      </a:r>
                      <a:r>
                        <a:rPr lang="es-ES" dirty="0" smtClean="0"/>
                        <a:t>: Fácil de entender e interpretar</a:t>
                      </a:r>
                    </a:p>
                    <a:p>
                      <a:pPr marL="174625" indent="-174625">
                        <a:buFont typeface="Arial" pitchFamily="34" charset="0"/>
                        <a:buChar char="•"/>
                      </a:pPr>
                      <a:r>
                        <a:rPr lang="es-ES" b="1" dirty="0" smtClean="0"/>
                        <a:t>Más</a:t>
                      </a:r>
                      <a:r>
                        <a:rPr lang="es-ES" b="1" baseline="0" dirty="0" smtClean="0"/>
                        <a:t> rápido</a:t>
                      </a:r>
                      <a:r>
                        <a:rPr lang="es-ES" baseline="0" dirty="0" smtClean="0"/>
                        <a:t>: Para ajustarse a los datos</a:t>
                      </a:r>
                    </a:p>
                    <a:p>
                      <a:pPr marL="174625" indent="-174625">
                        <a:buFont typeface="Arial" pitchFamily="34" charset="0"/>
                        <a:buChar char="•"/>
                      </a:pPr>
                      <a:r>
                        <a:rPr lang="es-ES" b="1" baseline="0" dirty="0" smtClean="0"/>
                        <a:t>Menos datos</a:t>
                      </a:r>
                      <a:r>
                        <a:rPr lang="es-ES" baseline="0" dirty="0" smtClean="0"/>
                        <a:t>: Necesitan pocos datos para alcanzar un buen rendimiento</a:t>
                      </a:r>
                      <a:endParaRPr lang="es-ES" dirty="0"/>
                    </a:p>
                  </a:txBody>
                  <a:tcPr/>
                </a:tc>
                <a:tc>
                  <a:txBody>
                    <a:bodyPr/>
                    <a:lstStyle/>
                    <a:p>
                      <a:pPr marL="174625" indent="-174625">
                        <a:buFont typeface="Arial" pitchFamily="34" charset="0"/>
                        <a:buChar char="•"/>
                      </a:pPr>
                      <a:r>
                        <a:rPr lang="es-ES" b="1" dirty="0" smtClean="0"/>
                        <a:t>Complejidad limitada</a:t>
                      </a:r>
                      <a:r>
                        <a:rPr lang="es-ES" dirty="0" smtClean="0"/>
                        <a:t>: Más</a:t>
                      </a:r>
                      <a:r>
                        <a:rPr lang="es-ES" baseline="0" dirty="0" smtClean="0"/>
                        <a:t> adecuados a casos en los que se intuye la estructura que deben tener los datos </a:t>
                      </a:r>
                      <a:endParaRPr lang="es-ES" dirty="0"/>
                    </a:p>
                  </a:txBody>
                  <a:tcPr/>
                </a:tc>
                <a:extLst>
                  <a:ext uri="{0D108BD9-81ED-4DB2-BD59-A6C34878D82A}">
                    <a16:rowId xmlns:a16="http://schemas.microsoft.com/office/drawing/2014/main" val="10001"/>
                  </a:ext>
                </a:extLst>
              </a:tr>
              <a:tr h="2261332">
                <a:tc>
                  <a:txBody>
                    <a:bodyPr/>
                    <a:lstStyle/>
                    <a:p>
                      <a:pPr algn="ctr"/>
                      <a:r>
                        <a:rPr lang="es-ES" sz="2400" b="1" dirty="0" smtClean="0"/>
                        <a:t>No Paramétrico</a:t>
                      </a:r>
                      <a:endParaRPr lang="es-ES" sz="2400" b="1" dirty="0"/>
                    </a:p>
                  </a:txBody>
                  <a:tcPr anchor="ctr"/>
                </a:tc>
                <a:tc>
                  <a:txBody>
                    <a:bodyPr/>
                    <a:lstStyle/>
                    <a:p>
                      <a:pPr marL="174625" indent="-174625">
                        <a:buFont typeface="Arial" pitchFamily="34" charset="0"/>
                        <a:buChar char="•"/>
                      </a:pPr>
                      <a:r>
                        <a:rPr lang="es-ES" b="1" dirty="0" smtClean="0"/>
                        <a:t>Flexibilidad</a:t>
                      </a:r>
                      <a:r>
                        <a:rPr lang="es-ES" dirty="0" smtClean="0"/>
                        <a:t>:</a:t>
                      </a:r>
                      <a:r>
                        <a:rPr lang="es-ES" baseline="0" dirty="0" smtClean="0"/>
                        <a:t> Se pueden ajustar a un gran número de formas funcionales, sin necesidad de hacer suposiciones previas</a:t>
                      </a:r>
                    </a:p>
                    <a:p>
                      <a:pPr marL="174625" indent="-174625">
                        <a:buFont typeface="Arial" pitchFamily="34" charset="0"/>
                        <a:buChar char="•"/>
                      </a:pPr>
                      <a:r>
                        <a:rPr lang="es-ES" b="1" baseline="0" dirty="0" smtClean="0"/>
                        <a:t>Rendimiento</a:t>
                      </a:r>
                      <a:r>
                        <a:rPr lang="es-ES" baseline="0" dirty="0" smtClean="0"/>
                        <a:t>: ofrece mejor rendimiento sobre datos más complejos</a:t>
                      </a:r>
                      <a:endParaRPr lang="es-ES" dirty="0"/>
                    </a:p>
                  </a:txBody>
                  <a:tcPr/>
                </a:tc>
                <a:tc>
                  <a:txBody>
                    <a:bodyPr/>
                    <a:lstStyle/>
                    <a:p>
                      <a:pPr marL="174625" indent="-174625">
                        <a:buFont typeface="Arial" pitchFamily="34" charset="0"/>
                        <a:buChar char="•"/>
                      </a:pPr>
                      <a:r>
                        <a:rPr lang="es-ES" b="1" dirty="0" smtClean="0"/>
                        <a:t>Más lento</a:t>
                      </a:r>
                    </a:p>
                    <a:p>
                      <a:pPr marL="174625" indent="-174625">
                        <a:buFont typeface="Arial" pitchFamily="34" charset="0"/>
                        <a:buChar char="•"/>
                      </a:pPr>
                      <a:r>
                        <a:rPr lang="es-ES" b="1" dirty="0" smtClean="0"/>
                        <a:t>Más</a:t>
                      </a:r>
                      <a:r>
                        <a:rPr lang="es-ES" b="1" baseline="0" dirty="0" smtClean="0"/>
                        <a:t> datos</a:t>
                      </a:r>
                    </a:p>
                    <a:p>
                      <a:pPr marL="174625" indent="-174625">
                        <a:buFont typeface="Arial" pitchFamily="34" charset="0"/>
                        <a:buChar char="•"/>
                      </a:pPr>
                      <a:r>
                        <a:rPr lang="es-ES" b="1" baseline="0" dirty="0" err="1" smtClean="0"/>
                        <a:t>Overfitting</a:t>
                      </a:r>
                      <a:endParaRPr lang="es-ES" b="1" dirty="0"/>
                    </a:p>
                  </a:txBody>
                  <a:tcPr/>
                </a:tc>
                <a:extLst>
                  <a:ext uri="{0D108BD9-81ED-4DB2-BD59-A6C34878D82A}">
                    <a16:rowId xmlns:a16="http://schemas.microsoft.com/office/drawing/2014/main" val="10002"/>
                  </a:ext>
                </a:extLst>
              </a:tr>
            </a:tbl>
          </a:graphicData>
        </a:graphic>
      </p:graphicFrame>
      <p:pic>
        <p:nvPicPr>
          <p:cNvPr id="7" name="Picture 6" descr="Resultado de imagen de pros"/>
          <p:cNvPicPr>
            <a:picLocks noChangeAspect="1" noChangeArrowheads="1"/>
          </p:cNvPicPr>
          <p:nvPr/>
        </p:nvPicPr>
        <p:blipFill>
          <a:blip r:embed="rId3" cstate="print">
            <a:clrChange>
              <a:clrFrom>
                <a:srgbClr val="FFFFFF"/>
              </a:clrFrom>
              <a:clrTo>
                <a:srgbClr val="FFFFFF">
                  <a:alpha val="0"/>
                </a:srgbClr>
              </a:clrTo>
            </a:clrChange>
          </a:blip>
          <a:srcRect r="48017"/>
          <a:stretch>
            <a:fillRect/>
          </a:stretch>
        </p:blipFill>
        <p:spPr bwMode="auto">
          <a:xfrm>
            <a:off x="7872497" y="1544663"/>
            <a:ext cx="671739" cy="861483"/>
          </a:xfrm>
          <a:prstGeom prst="rect">
            <a:avLst/>
          </a:prstGeom>
          <a:noFill/>
        </p:spPr>
      </p:pic>
      <p:pic>
        <p:nvPicPr>
          <p:cNvPr id="8" name="Picture 6" descr="Resultado de imagen de pros"/>
          <p:cNvPicPr>
            <a:picLocks noChangeAspect="1" noChangeArrowheads="1"/>
          </p:cNvPicPr>
          <p:nvPr/>
        </p:nvPicPr>
        <p:blipFill>
          <a:blip r:embed="rId3" cstate="print">
            <a:clrChange>
              <a:clrFrom>
                <a:srgbClr val="FFFFFF"/>
              </a:clrFrom>
              <a:clrTo>
                <a:srgbClr val="FFFFFF">
                  <a:alpha val="0"/>
                </a:srgbClr>
              </a:clrTo>
            </a:clrChange>
          </a:blip>
          <a:srcRect l="49456"/>
          <a:stretch>
            <a:fillRect/>
          </a:stretch>
        </p:blipFill>
        <p:spPr bwMode="auto">
          <a:xfrm>
            <a:off x="11159279" y="1544664"/>
            <a:ext cx="653144" cy="861483"/>
          </a:xfrm>
          <a:prstGeom prst="rect">
            <a:avLst/>
          </a:prstGeom>
          <a:noFill/>
        </p:spPr>
      </p:pic>
    </p:spTree>
    <p:extLst>
      <p:ext uri="{BB962C8B-B14F-4D97-AF65-F5344CB8AC3E}">
        <p14:creationId xmlns:p14="http://schemas.microsoft.com/office/powerpoint/2010/main" val="31559603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Modelado</a:t>
            </a:r>
            <a:endParaRPr lang="es-ES" dirty="0">
              <a:latin typeface="Garamond" panose="02020404030301010803" pitchFamily="18" charset="0"/>
            </a:endParaRPr>
          </a:p>
        </p:txBody>
      </p:sp>
      <p:sp>
        <p:nvSpPr>
          <p:cNvPr id="3" name="Marcador de contenido 2"/>
          <p:cNvSpPr>
            <a:spLocks noGrp="1"/>
          </p:cNvSpPr>
          <p:nvPr>
            <p:ph idx="1"/>
          </p:nvPr>
        </p:nvSpPr>
        <p:spPr>
          <a:xfrm>
            <a:off x="838200" y="1566844"/>
            <a:ext cx="10738449" cy="4592429"/>
          </a:xfrm>
        </p:spPr>
        <p:txBody>
          <a:bodyPr>
            <a:noAutofit/>
          </a:bodyPr>
          <a:lstStyle/>
          <a:p>
            <a:pPr marL="0" indent="0">
              <a:buNone/>
            </a:pPr>
            <a:r>
              <a:rPr lang="es-ES" dirty="0">
                <a:latin typeface="Garamond" panose="02020404030301010803" pitchFamily="18" charset="0"/>
              </a:rPr>
              <a:t>¿Cuál es el mejor algoritmo? </a:t>
            </a:r>
            <a:r>
              <a:rPr lang="es-ES" dirty="0" smtClean="0">
                <a:latin typeface="Garamond" panose="02020404030301010803" pitchFamily="18" charset="0"/>
              </a:rPr>
              <a:t> No </a:t>
            </a:r>
            <a:r>
              <a:rPr lang="es-ES" dirty="0">
                <a:latin typeface="Garamond" panose="02020404030301010803" pitchFamily="18" charset="0"/>
              </a:rPr>
              <a:t>existe... por eso elegir un buen algoritmo para cada caso es un proceso complicado</a:t>
            </a:r>
            <a:r>
              <a:rPr lang="es-ES" dirty="0" smtClean="0">
                <a:latin typeface="Garamond" panose="02020404030301010803" pitchFamily="18" charset="0"/>
              </a:rPr>
              <a:t>.</a:t>
            </a:r>
          </a:p>
          <a:p>
            <a:pPr marL="0" indent="0">
              <a:buNone/>
              <a:defRPr/>
            </a:pPr>
            <a:r>
              <a:rPr lang="es-ES" dirty="0">
                <a:latin typeface="Garamond" pitchFamily="18" charset="0"/>
              </a:rPr>
              <a:t>Muestra de diferentes modelos obtenidos de diferentes algoritmos </a:t>
            </a:r>
            <a:r>
              <a:rPr lang="es-ES" dirty="0" smtClean="0">
                <a:latin typeface="Garamond" pitchFamily="18" charset="0"/>
              </a:rPr>
              <a:t>de clasificación aplicados sobre </a:t>
            </a:r>
            <a:r>
              <a:rPr lang="es-ES" dirty="0">
                <a:latin typeface="Garamond" pitchFamily="18" charset="0"/>
              </a:rPr>
              <a:t>el mismo </a:t>
            </a:r>
            <a:r>
              <a:rPr lang="es-ES" dirty="0" smtClean="0">
                <a:latin typeface="Garamond" pitchFamily="18" charset="0"/>
              </a:rPr>
              <a:t>conjunto </a:t>
            </a:r>
            <a:r>
              <a:rPr lang="es-ES" dirty="0">
                <a:latin typeface="Garamond" pitchFamily="18" charset="0"/>
              </a:rPr>
              <a:t>de datos </a:t>
            </a:r>
            <a:r>
              <a:rPr lang="es-ES" dirty="0" smtClean="0">
                <a:latin typeface="Garamond" pitchFamily="18" charset="0"/>
              </a:rPr>
              <a:t>(</a:t>
            </a:r>
            <a:r>
              <a:rPr lang="es-ES" dirty="0">
                <a:latin typeface="Garamond" pitchFamily="18" charset="0"/>
              </a:rPr>
              <a:t>con 2 clases</a:t>
            </a:r>
            <a:r>
              <a:rPr lang="es-ES" dirty="0" smtClean="0">
                <a:latin typeface="Garamond" pitchFamily="18" charset="0"/>
              </a:rPr>
              <a:t>):</a:t>
            </a:r>
          </a:p>
          <a:p>
            <a:pPr marL="0" indent="0">
              <a:buNone/>
            </a:pPr>
            <a:endParaRPr lang="es-ES" dirty="0">
              <a:latin typeface="Garamond" pitchFamily="18" charset="0"/>
            </a:endParaRPr>
          </a:p>
        </p:txBody>
      </p:sp>
      <p:pic>
        <p:nvPicPr>
          <p:cNvPr id="8194" name="Picture 2" descr="Resultado de imagen de machine learning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758488" cy="14604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
          <p:cNvPicPr>
            <a:picLocks noChangeAspect="1" noChangeArrowheads="1"/>
          </p:cNvPicPr>
          <p:nvPr/>
        </p:nvPicPr>
        <p:blipFill>
          <a:blip r:embed="rId3" cstate="print"/>
          <a:srcRect t="30867"/>
          <a:stretch>
            <a:fillRect/>
          </a:stretch>
        </p:blipFill>
        <p:spPr bwMode="auto">
          <a:xfrm>
            <a:off x="1381471" y="3226279"/>
            <a:ext cx="9196104" cy="3629003"/>
          </a:xfrm>
          <a:prstGeom prst="rect">
            <a:avLst/>
          </a:prstGeom>
          <a:noFill/>
          <a:ln w="9525">
            <a:noFill/>
            <a:miter lim="800000"/>
            <a:headEnd/>
            <a:tailEnd/>
          </a:ln>
        </p:spPr>
      </p:pic>
    </p:spTree>
    <p:extLst>
      <p:ext uri="{BB962C8B-B14F-4D97-AF65-F5344CB8AC3E}">
        <p14:creationId xmlns:p14="http://schemas.microsoft.com/office/powerpoint/2010/main" val="26279438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Tabla"/>
          <p:cNvGraphicFramePr>
            <a:graphicFrameLocks noGrp="1"/>
          </p:cNvGraphicFramePr>
          <p:nvPr/>
        </p:nvGraphicFramePr>
        <p:xfrm>
          <a:off x="772885" y="3484638"/>
          <a:ext cx="10406742" cy="2382520"/>
        </p:xfrm>
        <a:graphic>
          <a:graphicData uri="http://schemas.openxmlformats.org/drawingml/2006/table">
            <a:tbl>
              <a:tblPr firstRow="1" bandRow="1">
                <a:tableStyleId>{6E25E649-3F16-4E02-A733-19D2CDBF48F0}</a:tableStyleId>
              </a:tblPr>
              <a:tblGrid>
                <a:gridCol w="2405743">
                  <a:extLst>
                    <a:ext uri="{9D8B030D-6E8A-4147-A177-3AD203B41FA5}">
                      <a16:colId xmlns:a16="http://schemas.microsoft.com/office/drawing/2014/main" val="20000"/>
                    </a:ext>
                  </a:extLst>
                </a:gridCol>
                <a:gridCol w="4985657">
                  <a:extLst>
                    <a:ext uri="{9D8B030D-6E8A-4147-A177-3AD203B41FA5}">
                      <a16:colId xmlns:a16="http://schemas.microsoft.com/office/drawing/2014/main" val="20001"/>
                    </a:ext>
                  </a:extLst>
                </a:gridCol>
                <a:gridCol w="3015342">
                  <a:extLst>
                    <a:ext uri="{9D8B030D-6E8A-4147-A177-3AD203B41FA5}">
                      <a16:colId xmlns:a16="http://schemas.microsoft.com/office/drawing/2014/main" val="20002"/>
                    </a:ext>
                  </a:extLst>
                </a:gridCol>
              </a:tblGrid>
              <a:tr h="370840">
                <a:tc>
                  <a:txBody>
                    <a:bodyPr/>
                    <a:lstStyle/>
                    <a:p>
                      <a:pPr algn="ctr"/>
                      <a:r>
                        <a:rPr lang="es-ES" sz="2400" dirty="0" smtClean="0"/>
                        <a:t>Algoritmo</a:t>
                      </a:r>
                      <a:endParaRPr lang="es-ES" dirty="0"/>
                    </a:p>
                  </a:txBody>
                  <a:tcPr anchor="ctr"/>
                </a:tc>
                <a:tc>
                  <a:txBody>
                    <a:bodyPr/>
                    <a:lstStyle/>
                    <a:p>
                      <a:pPr algn="ctr"/>
                      <a:r>
                        <a:rPr lang="es-ES" sz="2400" dirty="0" err="1" smtClean="0"/>
                        <a:t>Hiperparámetros</a:t>
                      </a:r>
                      <a:endParaRPr lang="es-ES" dirty="0"/>
                    </a:p>
                  </a:txBody>
                  <a:tcPr/>
                </a:tc>
                <a:tc>
                  <a:txBody>
                    <a:bodyPr/>
                    <a:lstStyle/>
                    <a:p>
                      <a:pPr algn="ctr"/>
                      <a:r>
                        <a:rPr lang="es-ES" sz="2400" dirty="0" smtClean="0"/>
                        <a:t>Parámetros</a:t>
                      </a:r>
                      <a:endParaRPr lang="es-ES" dirty="0"/>
                    </a:p>
                  </a:txBody>
                  <a:tcPr/>
                </a:tc>
                <a:extLst>
                  <a:ext uri="{0D108BD9-81ED-4DB2-BD59-A6C34878D82A}">
                    <a16:rowId xmlns:a16="http://schemas.microsoft.com/office/drawing/2014/main" val="10000"/>
                  </a:ext>
                </a:extLst>
              </a:tr>
              <a:tr h="370840">
                <a:tc>
                  <a:txBody>
                    <a:bodyPr/>
                    <a:lstStyle/>
                    <a:p>
                      <a:pPr algn="ctr"/>
                      <a:r>
                        <a:rPr lang="es-ES" b="1" dirty="0" smtClean="0"/>
                        <a:t>Regresión</a:t>
                      </a:r>
                      <a:r>
                        <a:rPr lang="es-ES" b="1" baseline="0" dirty="0" smtClean="0"/>
                        <a:t> Lineal</a:t>
                      </a:r>
                      <a:endParaRPr lang="es-ES" b="1" dirty="0"/>
                    </a:p>
                  </a:txBody>
                  <a:tcPr anchor="ctr"/>
                </a:tc>
                <a:tc>
                  <a:txBody>
                    <a:bodyPr/>
                    <a:lstStyle/>
                    <a:p>
                      <a:pPr marL="174625" indent="-174625">
                        <a:buFont typeface="Arial" pitchFamily="34" charset="0"/>
                        <a:buChar char="•"/>
                      </a:pPr>
                      <a:r>
                        <a:rPr lang="es-ES" b="1" dirty="0" err="1" smtClean="0"/>
                        <a:t>Fit_intercept</a:t>
                      </a:r>
                      <a:r>
                        <a:rPr lang="es-ES" dirty="0" smtClean="0"/>
                        <a:t>: Decide si el término </a:t>
                      </a:r>
                      <a:r>
                        <a:rPr lang="es-ES" dirty="0" smtClean="0">
                          <a:sym typeface="Symbol"/>
                        </a:rPr>
                        <a:t></a:t>
                      </a:r>
                      <a:r>
                        <a:rPr lang="es-ES" baseline="-25000" dirty="0" smtClean="0">
                          <a:sym typeface="Symbol"/>
                        </a:rPr>
                        <a:t>0 </a:t>
                      </a:r>
                      <a:r>
                        <a:rPr lang="es-ES" dirty="0" smtClean="0"/>
                        <a:t> se incluye en la ecuación</a:t>
                      </a:r>
                      <a:endParaRPr lang="es-ES" baseline="-25000" dirty="0"/>
                    </a:p>
                  </a:txBody>
                  <a:tcPr/>
                </a:tc>
                <a:tc>
                  <a:txBody>
                    <a:bodyPr/>
                    <a:lstStyle/>
                    <a:p>
                      <a:pPr algn="ctr"/>
                      <a:r>
                        <a:rPr lang="es-ES" dirty="0" smtClean="0">
                          <a:sym typeface="Symbol"/>
                        </a:rPr>
                        <a:t></a:t>
                      </a:r>
                      <a:endParaRPr lang="es-ES" dirty="0"/>
                    </a:p>
                  </a:txBody>
                  <a:tcPr anchor="ctr"/>
                </a:tc>
                <a:extLst>
                  <a:ext uri="{0D108BD9-81ED-4DB2-BD59-A6C34878D82A}">
                    <a16:rowId xmlns:a16="http://schemas.microsoft.com/office/drawing/2014/main" val="10001"/>
                  </a:ext>
                </a:extLst>
              </a:tr>
              <a:tr h="370840">
                <a:tc>
                  <a:txBody>
                    <a:bodyPr/>
                    <a:lstStyle/>
                    <a:p>
                      <a:pPr algn="ctr"/>
                      <a:r>
                        <a:rPr lang="es-ES" b="1" dirty="0" err="1" smtClean="0"/>
                        <a:t>Random</a:t>
                      </a:r>
                      <a:r>
                        <a:rPr lang="es-ES" b="1" dirty="0" smtClean="0"/>
                        <a:t> </a:t>
                      </a:r>
                      <a:r>
                        <a:rPr lang="es-ES" b="1" dirty="0" err="1" smtClean="0"/>
                        <a:t>Forest</a:t>
                      </a:r>
                      <a:endParaRPr lang="es-ES" b="1" dirty="0"/>
                    </a:p>
                  </a:txBody>
                  <a:tcPr anchor="ctr"/>
                </a:tc>
                <a:tc>
                  <a:txBody>
                    <a:bodyPr/>
                    <a:lstStyle/>
                    <a:p>
                      <a:pPr marL="174625" indent="-174625">
                        <a:buFont typeface="Arial" pitchFamily="34" charset="0"/>
                        <a:buChar char="•"/>
                      </a:pPr>
                      <a:r>
                        <a:rPr lang="es-ES" b="1" dirty="0" err="1" smtClean="0"/>
                        <a:t>n_estimators</a:t>
                      </a:r>
                      <a:r>
                        <a:rPr lang="es-ES" dirty="0" smtClean="0"/>
                        <a:t>:  Número de árboles a considerar</a:t>
                      </a:r>
                    </a:p>
                    <a:p>
                      <a:pPr marL="174625" indent="-174625">
                        <a:buFont typeface="Arial" pitchFamily="34" charset="0"/>
                        <a:buChar char="•"/>
                      </a:pPr>
                      <a:r>
                        <a:rPr lang="es-ES" b="1" dirty="0" err="1" smtClean="0"/>
                        <a:t>criterion</a:t>
                      </a:r>
                      <a:r>
                        <a:rPr lang="es-ES" dirty="0" smtClean="0"/>
                        <a:t>: Indicador para determinar</a:t>
                      </a:r>
                      <a:r>
                        <a:rPr lang="es-ES" baseline="0" dirty="0" smtClean="0"/>
                        <a:t> el atributo seleccionado para hacer la división en cada árbol</a:t>
                      </a:r>
                      <a:endParaRPr lang="es-ES" dirty="0"/>
                    </a:p>
                  </a:txBody>
                  <a:tcPr/>
                </a:tc>
                <a:tc>
                  <a:txBody>
                    <a:bodyPr/>
                    <a:lstStyle/>
                    <a:p>
                      <a:pPr algn="ctr"/>
                      <a:r>
                        <a:rPr lang="es-ES" dirty="0" smtClean="0"/>
                        <a:t>No paramétrico</a:t>
                      </a:r>
                      <a:endParaRPr lang="es-ES" dirty="0"/>
                    </a:p>
                  </a:txBody>
                  <a:tcPr anchor="ctr"/>
                </a:tc>
                <a:extLst>
                  <a:ext uri="{0D108BD9-81ED-4DB2-BD59-A6C34878D82A}">
                    <a16:rowId xmlns:a16="http://schemas.microsoft.com/office/drawing/2014/main" val="10002"/>
                  </a:ext>
                </a:extLst>
              </a:tr>
              <a:tr h="370840">
                <a:tc>
                  <a:txBody>
                    <a:bodyPr/>
                    <a:lstStyle/>
                    <a:p>
                      <a:pPr algn="ctr"/>
                      <a:r>
                        <a:rPr lang="es-ES" b="1" dirty="0" smtClean="0"/>
                        <a:t>K-medias</a:t>
                      </a:r>
                      <a:endParaRPr lang="es-ES" b="1" dirty="0"/>
                    </a:p>
                  </a:txBody>
                  <a:tcPr anchor="ctr"/>
                </a:tc>
                <a:tc>
                  <a:txBody>
                    <a:bodyPr/>
                    <a:lstStyle/>
                    <a:p>
                      <a:pPr marL="174625" indent="-174625">
                        <a:buFont typeface="Arial" pitchFamily="34" charset="0"/>
                        <a:buChar char="•"/>
                      </a:pPr>
                      <a:r>
                        <a:rPr lang="es-ES" b="1" dirty="0" err="1" smtClean="0"/>
                        <a:t>init</a:t>
                      </a:r>
                      <a:r>
                        <a:rPr lang="es-ES" dirty="0" smtClean="0"/>
                        <a:t>: Método de inicialización de los </a:t>
                      </a:r>
                      <a:r>
                        <a:rPr lang="es-ES" dirty="0" err="1" smtClean="0"/>
                        <a:t>centroides</a:t>
                      </a:r>
                      <a:r>
                        <a:rPr lang="es-ES" dirty="0" smtClean="0"/>
                        <a:t>.</a:t>
                      </a:r>
                      <a:endParaRPr lang="es-ES" dirty="0"/>
                    </a:p>
                  </a:txBody>
                  <a:tcPr/>
                </a:tc>
                <a:tc>
                  <a:txBody>
                    <a:bodyPr/>
                    <a:lstStyle/>
                    <a:p>
                      <a:pPr algn="ctr"/>
                      <a:r>
                        <a:rPr lang="es-ES" dirty="0" smtClean="0"/>
                        <a:t>No paramétrico</a:t>
                      </a:r>
                      <a:endParaRPr lang="es-ES" dirty="0"/>
                    </a:p>
                  </a:txBody>
                  <a:tcPr anchor="ctr"/>
                </a:tc>
                <a:extLst>
                  <a:ext uri="{0D108BD9-81ED-4DB2-BD59-A6C34878D82A}">
                    <a16:rowId xmlns:a16="http://schemas.microsoft.com/office/drawing/2014/main" val="10003"/>
                  </a:ext>
                </a:extLst>
              </a:tr>
            </a:tbl>
          </a:graphicData>
        </a:graphic>
      </p:graphicFrame>
      <p:sp>
        <p:nvSpPr>
          <p:cNvPr id="5" name="Marcador de contenido 2"/>
          <p:cNvSpPr txBox="1">
            <a:spLocks/>
          </p:cNvSpPr>
          <p:nvPr/>
        </p:nvSpPr>
        <p:spPr>
          <a:xfrm>
            <a:off x="783770" y="231136"/>
            <a:ext cx="10395857" cy="3024102"/>
          </a:xfrm>
          <a:prstGeom prst="rect">
            <a:avLst/>
          </a:prstGeom>
        </p:spPr>
        <p:txBody>
          <a:bodyPr vert="horz" lIns="91440" tIns="45720" rIns="91440" bIns="45720" rtlCol="0">
            <a:normAutofit/>
          </a:bodyPr>
          <a:lstStyle/>
          <a:p>
            <a:pPr algn="just">
              <a:lnSpc>
                <a:spcPct val="90000"/>
              </a:lnSpc>
              <a:spcBef>
                <a:spcPts val="1000"/>
              </a:spcBef>
              <a:defRPr/>
            </a:pPr>
            <a:r>
              <a:rPr lang="es-ES" sz="2800" dirty="0">
                <a:latin typeface="Garamond" panose="02020404030301010803" pitchFamily="18" charset="0"/>
              </a:rPr>
              <a:t>Además, los modelos suelen disponer de hiperparámetros que permiten ajustar su </a:t>
            </a:r>
            <a:r>
              <a:rPr lang="es-ES" sz="2800" dirty="0" smtClean="0">
                <a:latin typeface="Garamond" panose="02020404030301010803" pitchFamily="18" charset="0"/>
              </a:rPr>
              <a:t>funcionamiento.</a:t>
            </a:r>
            <a:endParaRPr lang="es-ES" sz="2800" dirty="0">
              <a:latin typeface="Garamond" panose="02020404030301010803" pitchFamily="18" charset="0"/>
            </a:endParaRPr>
          </a:p>
          <a:p>
            <a:pPr marR="0" lvl="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800" b="0" i="0" u="none" strike="noStrike" kern="1200" cap="none" spc="0" normalizeH="0" baseline="0" noProof="0" dirty="0" smtClean="0">
                <a:ln>
                  <a:noFill/>
                </a:ln>
                <a:solidFill>
                  <a:schemeClr val="tx1"/>
                </a:solidFill>
                <a:effectLst/>
                <a:uLnTx/>
                <a:uFillTx/>
                <a:latin typeface="Garamond" pitchFamily="18" charset="0"/>
                <a:ea typeface="+mn-ea"/>
                <a:cs typeface="+mn-cs"/>
              </a:rPr>
              <a:t>Un </a:t>
            </a:r>
            <a:r>
              <a:rPr kumimoji="0" lang="es-ES" sz="2800" b="1" i="0" u="none" strike="noStrike" kern="1200" cap="none" spc="0" normalizeH="0" baseline="0" noProof="0" dirty="0" err="1" smtClean="0">
                <a:ln>
                  <a:noFill/>
                </a:ln>
                <a:solidFill>
                  <a:schemeClr val="tx1"/>
                </a:solidFill>
                <a:effectLst/>
                <a:uLnTx/>
                <a:uFillTx/>
                <a:latin typeface="Garamond" pitchFamily="18" charset="0"/>
                <a:ea typeface="+mn-ea"/>
                <a:cs typeface="+mn-cs"/>
              </a:rPr>
              <a:t>hiperparámetro</a:t>
            </a:r>
            <a:r>
              <a:rPr kumimoji="0" lang="es-ES" sz="2800" b="0" i="0" u="none" strike="noStrike" kern="1200" cap="none" spc="0" normalizeH="0" noProof="0" dirty="0" smtClean="0">
                <a:ln>
                  <a:noFill/>
                </a:ln>
                <a:solidFill>
                  <a:schemeClr val="tx1"/>
                </a:solidFill>
                <a:effectLst/>
                <a:uLnTx/>
                <a:uFillTx/>
                <a:latin typeface="Garamond" pitchFamily="18" charset="0"/>
                <a:ea typeface="+mn-ea"/>
                <a:cs typeface="+mn-cs"/>
              </a:rPr>
              <a:t> es un parámetro del algoritmo, que permite elegir características de cómo el algoritmo se va a aplicar. </a:t>
            </a:r>
          </a:p>
          <a:p>
            <a:pPr marR="0" lvl="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800" b="1" i="0" u="none" strike="noStrike" kern="1200" cap="none" spc="0" normalizeH="0" noProof="0" dirty="0" smtClean="0">
                <a:ln>
                  <a:noFill/>
                </a:ln>
                <a:solidFill>
                  <a:schemeClr val="tx1"/>
                </a:solidFill>
                <a:effectLst/>
                <a:uLnTx/>
                <a:uFillTx/>
                <a:latin typeface="Garamond" pitchFamily="18" charset="0"/>
                <a:ea typeface="+mn-ea"/>
                <a:cs typeface="+mn-cs"/>
              </a:rPr>
              <a:t>No se deben confundir con los parámetros del algoritmo</a:t>
            </a:r>
            <a:r>
              <a:rPr kumimoji="0" lang="es-ES" sz="2800" b="0" i="0" u="none" strike="noStrike" kern="1200" cap="none" spc="0" normalizeH="0" noProof="0" dirty="0" smtClean="0">
                <a:ln>
                  <a:noFill/>
                </a:ln>
                <a:solidFill>
                  <a:schemeClr val="tx1"/>
                </a:solidFill>
                <a:effectLst/>
                <a:uLnTx/>
                <a:uFillTx/>
                <a:latin typeface="Garamond" pitchFamily="18" charset="0"/>
                <a:ea typeface="+mn-ea"/>
                <a:cs typeface="+mn-cs"/>
              </a:rPr>
              <a:t>.</a:t>
            </a:r>
          </a:p>
          <a:p>
            <a:pPr marR="0" lvl="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800" b="0" i="0" u="none" strike="noStrike" kern="1200" cap="none" spc="0" normalizeH="0" noProof="0" dirty="0" smtClean="0">
                <a:ln>
                  <a:noFill/>
                </a:ln>
                <a:solidFill>
                  <a:schemeClr val="tx1"/>
                </a:solidFill>
                <a:effectLst/>
                <a:uLnTx/>
                <a:uFillTx/>
                <a:latin typeface="Garamond" pitchFamily="18" charset="0"/>
                <a:ea typeface="+mn-ea"/>
                <a:cs typeface="+mn-cs"/>
              </a:rPr>
              <a:t>Algunos ejemplos:</a:t>
            </a:r>
            <a:endParaRPr kumimoji="0" lang="es-ES" sz="2400" b="0" i="0" u="none" strike="noStrike" kern="1200" cap="none" spc="0" normalizeH="0" baseline="0" noProof="0" dirty="0">
              <a:ln>
                <a:noFill/>
              </a:ln>
              <a:solidFill>
                <a:schemeClr val="tx1"/>
              </a:solidFill>
              <a:effectLst/>
              <a:uLnTx/>
              <a:uFillTx/>
              <a:latin typeface="Garamond" pitchFamily="18" charset="0"/>
              <a:ea typeface="+mn-ea"/>
              <a:cs typeface="+mn-cs"/>
            </a:endParaRPr>
          </a:p>
        </p:txBody>
      </p:sp>
    </p:spTree>
    <p:extLst>
      <p:ext uri="{BB962C8B-B14F-4D97-AF65-F5344CB8AC3E}">
        <p14:creationId xmlns:p14="http://schemas.microsoft.com/office/powerpoint/2010/main" val="7020044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Sobrevolando Orange</a:t>
            </a:r>
            <a:endParaRPr lang="es-ES" dirty="0"/>
          </a:p>
        </p:txBody>
      </p:sp>
      <p:sp>
        <p:nvSpPr>
          <p:cNvPr id="3" name="Marcador de contenido 2"/>
          <p:cNvSpPr>
            <a:spLocks noGrp="1"/>
          </p:cNvSpPr>
          <p:nvPr>
            <p:ph idx="1"/>
          </p:nvPr>
        </p:nvSpPr>
        <p:spPr/>
        <p:txBody>
          <a:bodyPr/>
          <a:lstStyle/>
          <a:p>
            <a:r>
              <a:rPr lang="es-ES" dirty="0" smtClean="0"/>
              <a:t>Desarrollado en el </a:t>
            </a:r>
            <a:r>
              <a:rPr lang="es-ES" b="1" dirty="0" smtClean="0"/>
              <a:t>Laboratorio de Bioinformática</a:t>
            </a:r>
            <a:r>
              <a:rPr lang="es-ES" dirty="0" smtClean="0"/>
              <a:t> de la </a:t>
            </a:r>
            <a:r>
              <a:rPr lang="es-ES" b="1" dirty="0" smtClean="0"/>
              <a:t>Universidad de Liubliana</a:t>
            </a:r>
            <a:r>
              <a:rPr lang="es-ES" dirty="0" smtClean="0"/>
              <a:t> (Eslovenia) junto a una comunidad de código abierto.</a:t>
            </a:r>
          </a:p>
          <a:p>
            <a:r>
              <a:rPr lang="es-ES" dirty="0" smtClean="0"/>
              <a:t>Visualización y análisis de datos a través de flujos interactivos.</a:t>
            </a:r>
          </a:p>
          <a:p>
            <a:r>
              <a:rPr lang="es-ES" dirty="0" smtClean="0"/>
              <a:t>Posibilidad de usar programando o por medio de un interfaz gráfico (será nuestra opción).</a:t>
            </a:r>
          </a:p>
          <a:p>
            <a:r>
              <a:rPr lang="es-ES" dirty="0" smtClean="0"/>
              <a:t>Proyecto Open </a:t>
            </a:r>
            <a:r>
              <a:rPr lang="es-ES" dirty="0" err="1" smtClean="0"/>
              <a:t>Source</a:t>
            </a:r>
            <a:r>
              <a:rPr lang="es-ES" dirty="0" smtClean="0"/>
              <a:t>.</a:t>
            </a:r>
            <a:endParaRPr lang="es-ES" dirty="0" smtClean="0"/>
          </a:p>
          <a:p>
            <a:r>
              <a:rPr lang="es-ES" dirty="0" smtClean="0"/>
              <a:t>Versión 3: </a:t>
            </a:r>
          </a:p>
          <a:p>
            <a:pPr lvl="1"/>
            <a:r>
              <a:rPr lang="es-ES" dirty="0" smtClean="0"/>
              <a:t>Completamente reescrita en </a:t>
            </a:r>
            <a:r>
              <a:rPr lang="es-ES" b="1" dirty="0" smtClean="0"/>
              <a:t>Python </a:t>
            </a:r>
            <a:r>
              <a:rPr lang="es-ES" b="1" dirty="0" smtClean="0"/>
              <a:t>3</a:t>
            </a:r>
            <a:r>
              <a:rPr lang="es-ES" dirty="0"/>
              <a:t>.</a:t>
            </a:r>
            <a:endParaRPr lang="es-ES" b="1" dirty="0" smtClean="0"/>
          </a:p>
          <a:p>
            <a:pPr lvl="1"/>
            <a:r>
              <a:rPr lang="es-ES" dirty="0" smtClean="0"/>
              <a:t>La parte de ML es, principalmente, un </a:t>
            </a:r>
            <a:r>
              <a:rPr lang="es-ES" dirty="0" err="1" smtClean="0"/>
              <a:t>wrap</a:t>
            </a:r>
            <a:r>
              <a:rPr lang="es-ES" dirty="0" smtClean="0"/>
              <a:t> de </a:t>
            </a:r>
            <a:r>
              <a:rPr lang="es-ES" b="1" dirty="0" err="1" smtClean="0"/>
              <a:t>Scikit-Learn</a:t>
            </a:r>
            <a:r>
              <a:rPr lang="es-ES" dirty="0" smtClean="0"/>
              <a:t> </a:t>
            </a:r>
            <a:r>
              <a:rPr lang="es-ES" dirty="0" smtClean="0"/>
              <a:t>(SKL</a:t>
            </a:r>
            <a:r>
              <a:rPr lang="es-ES" dirty="0" smtClean="0"/>
              <a:t>).</a:t>
            </a:r>
            <a:endParaRPr lang="es-ES" dirty="0"/>
          </a:p>
        </p:txBody>
      </p:sp>
      <p:pic>
        <p:nvPicPr>
          <p:cNvPr id="4" name="Imagen 3"/>
          <p:cNvPicPr>
            <a:picLocks noChangeAspect="1"/>
          </p:cNvPicPr>
          <p:nvPr/>
        </p:nvPicPr>
        <p:blipFill>
          <a:blip r:embed="rId2"/>
          <a:stretch>
            <a:fillRect/>
          </a:stretch>
        </p:blipFill>
        <p:spPr>
          <a:xfrm>
            <a:off x="9652318" y="4318318"/>
            <a:ext cx="2539682" cy="2539682"/>
          </a:xfrm>
          <a:prstGeom prst="rect">
            <a:avLst/>
          </a:prstGeom>
        </p:spPr>
      </p:pic>
    </p:spTree>
    <p:extLst>
      <p:ext uri="{BB962C8B-B14F-4D97-AF65-F5344CB8AC3E}">
        <p14:creationId xmlns:p14="http://schemas.microsoft.com/office/powerpoint/2010/main" val="3942782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Modelado</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592429"/>
          </a:xfrm>
        </p:spPr>
        <p:txBody>
          <a:bodyPr>
            <a:noAutofit/>
          </a:bodyPr>
          <a:lstStyle/>
          <a:p>
            <a:pPr marL="0" indent="0">
              <a:buNone/>
            </a:pPr>
            <a:r>
              <a:rPr lang="es-ES" dirty="0" smtClean="0">
                <a:latin typeface="Garamond" panose="02020404030301010803" pitchFamily="18" charset="0"/>
              </a:rPr>
              <a:t>La </a:t>
            </a:r>
            <a:r>
              <a:rPr lang="es-ES" dirty="0">
                <a:latin typeface="Garamond" panose="02020404030301010803" pitchFamily="18" charset="0"/>
              </a:rPr>
              <a:t>mayoría de los algoritmos tienen la misma capacidad, son equivalentes... se diferencian por los datasets sobre los que operan.</a:t>
            </a:r>
          </a:p>
          <a:p>
            <a:pPr marL="0" indent="0">
              <a:buNone/>
            </a:pPr>
            <a:endParaRPr lang="es-ES" dirty="0" smtClean="0">
              <a:latin typeface="Garamond" panose="02020404030301010803" pitchFamily="18" charset="0"/>
            </a:endParaRPr>
          </a:p>
          <a:p>
            <a:pPr marL="0" indent="0">
              <a:buNone/>
            </a:pPr>
            <a:r>
              <a:rPr lang="es-ES" b="1" dirty="0" smtClean="0">
                <a:latin typeface="Garamond" panose="02020404030301010803" pitchFamily="18" charset="0"/>
              </a:rPr>
              <a:t>Teorema </a:t>
            </a:r>
            <a:r>
              <a:rPr lang="es-ES" b="1" dirty="0">
                <a:latin typeface="Garamond" panose="02020404030301010803" pitchFamily="18" charset="0"/>
              </a:rPr>
              <a:t>"No Free Lunch"</a:t>
            </a:r>
            <a:r>
              <a:rPr lang="es-ES" dirty="0">
                <a:latin typeface="Garamond" panose="02020404030301010803" pitchFamily="18" charset="0"/>
              </a:rPr>
              <a:t>: </a:t>
            </a:r>
            <a:endParaRPr lang="es-ES" dirty="0" smtClean="0">
              <a:latin typeface="Garamond" panose="02020404030301010803" pitchFamily="18" charset="0"/>
            </a:endParaRPr>
          </a:p>
          <a:p>
            <a:r>
              <a:rPr lang="es-ES" dirty="0" smtClean="0">
                <a:latin typeface="Garamond" panose="02020404030301010803" pitchFamily="18" charset="0"/>
              </a:rPr>
              <a:t>Cuando </a:t>
            </a:r>
            <a:r>
              <a:rPr lang="es-ES" dirty="0">
                <a:latin typeface="Garamond" panose="02020404030301010803" pitchFamily="18" charset="0"/>
              </a:rPr>
              <a:t>se promedian a lo largo de todas las posibles situaciones, todos los modelos funcionan igual de </a:t>
            </a:r>
            <a:r>
              <a:rPr lang="es-ES" dirty="0" smtClean="0">
                <a:latin typeface="Garamond" panose="02020404030301010803" pitchFamily="18" charset="0"/>
              </a:rPr>
              <a:t>bien (o igua</a:t>
            </a:r>
            <a:r>
              <a:rPr lang="es-ES" dirty="0" smtClean="0"/>
              <a:t>l de mal)	</a:t>
            </a:r>
            <a:r>
              <a:rPr lang="es-ES" dirty="0" smtClean="0">
                <a:latin typeface="Garamond" panose="02020404030301010803" pitchFamily="18" charset="0"/>
              </a:rPr>
              <a:t>. </a:t>
            </a:r>
            <a:endParaRPr lang="es-ES" dirty="0" smtClean="0">
              <a:latin typeface="Garamond" panose="02020404030301010803" pitchFamily="18" charset="0"/>
            </a:endParaRPr>
          </a:p>
          <a:p>
            <a:r>
              <a:rPr lang="es-ES" dirty="0" smtClean="0">
                <a:latin typeface="Garamond" panose="02020404030301010803" pitchFamily="18" charset="0"/>
              </a:rPr>
              <a:t>Para </a:t>
            </a:r>
            <a:r>
              <a:rPr lang="es-ES" dirty="0">
                <a:latin typeface="Garamond" panose="02020404030301010803" pitchFamily="18" charset="0"/>
              </a:rPr>
              <a:t>cada par de modelos, podemos encontrar un par de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datasets </a:t>
            </a:r>
            <a:r>
              <a:rPr lang="es-ES" dirty="0">
                <a:latin typeface="Garamond" panose="02020404030301010803" pitchFamily="18" charset="0"/>
              </a:rPr>
              <a:t>en los que cada uno se comporta mejor que el otro.</a:t>
            </a:r>
            <a:endParaRPr lang="es-ES" sz="2400" dirty="0">
              <a:latin typeface="Garamond" panose="02020404030301010803" pitchFamily="18" charset="0"/>
            </a:endParaRPr>
          </a:p>
        </p:txBody>
      </p:sp>
      <p:pic>
        <p:nvPicPr>
          <p:cNvPr id="8194" name="Picture 2" descr="Resultado de imagen de machine learning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758488" cy="146044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Resultado de imagen de no free lunc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72104" y="4121838"/>
            <a:ext cx="2572586" cy="2759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13550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Modelado</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592429"/>
          </a:xfrm>
        </p:spPr>
        <p:txBody>
          <a:bodyPr>
            <a:noAutofit/>
          </a:bodyPr>
          <a:lstStyle/>
          <a:p>
            <a:pPr marL="0" indent="0">
              <a:buNone/>
            </a:pPr>
            <a:r>
              <a:rPr lang="es-ES" dirty="0">
                <a:latin typeface="Garamond" panose="02020404030301010803" pitchFamily="18" charset="0"/>
              </a:rPr>
              <a:t>Construir un modelo de ML consiste en</a:t>
            </a:r>
            <a:r>
              <a:rPr lang="es-ES" dirty="0" smtClean="0">
                <a:latin typeface="Garamond" panose="02020404030301010803" pitchFamily="18" charset="0"/>
              </a:rPr>
              <a:t>:</a:t>
            </a:r>
            <a:endParaRPr lang="es-ES" dirty="0">
              <a:latin typeface="Garamond" panose="02020404030301010803" pitchFamily="18" charset="0"/>
            </a:endParaRPr>
          </a:p>
          <a:p>
            <a:r>
              <a:rPr lang="es-ES" dirty="0" smtClean="0">
                <a:latin typeface="Garamond" panose="02020404030301010803" pitchFamily="18" charset="0"/>
              </a:rPr>
              <a:t>Hacer </a:t>
            </a:r>
            <a:r>
              <a:rPr lang="es-ES" dirty="0">
                <a:latin typeface="Garamond" panose="02020404030301010803" pitchFamily="18" charset="0"/>
              </a:rPr>
              <a:t>las suposiciones correctas sobre los datos</a:t>
            </a:r>
          </a:p>
          <a:p>
            <a:r>
              <a:rPr lang="es-ES" dirty="0" smtClean="0">
                <a:latin typeface="Garamond" panose="02020404030301010803" pitchFamily="18" charset="0"/>
              </a:rPr>
              <a:t>Elegir </a:t>
            </a:r>
            <a:r>
              <a:rPr lang="es-ES" dirty="0">
                <a:latin typeface="Garamond" panose="02020404030301010803" pitchFamily="18" charset="0"/>
              </a:rPr>
              <a:t>el algoritmo de aprendizaje correcto para esas suposiciones</a:t>
            </a:r>
            <a:endParaRPr lang="es-ES" sz="2400" dirty="0">
              <a:latin typeface="Garamond" panose="02020404030301010803" pitchFamily="18" charset="0"/>
            </a:endParaRPr>
          </a:p>
        </p:txBody>
      </p:sp>
      <p:pic>
        <p:nvPicPr>
          <p:cNvPr id="8194" name="Picture 2" descr="Resultado de imagen de machine learning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758488" cy="146044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stretch>
            <a:fillRect/>
          </a:stretch>
        </p:blipFill>
        <p:spPr>
          <a:xfrm>
            <a:off x="1837428" y="3662194"/>
            <a:ext cx="8008458" cy="2719468"/>
          </a:xfrm>
          <a:prstGeom prst="rect">
            <a:avLst/>
          </a:prstGeom>
        </p:spPr>
      </p:pic>
    </p:spTree>
    <p:extLst>
      <p:ext uri="{BB962C8B-B14F-4D97-AF65-F5344CB8AC3E}">
        <p14:creationId xmlns:p14="http://schemas.microsoft.com/office/powerpoint/2010/main" val="1987942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2824655598"/>
              </p:ext>
            </p:extLst>
          </p:nvPr>
        </p:nvGraphicFramePr>
        <p:xfrm>
          <a:off x="849087" y="522514"/>
          <a:ext cx="10254341" cy="6139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3 Rectángulo"/>
          <p:cNvSpPr/>
          <p:nvPr/>
        </p:nvSpPr>
        <p:spPr>
          <a:xfrm>
            <a:off x="381000" y="44775"/>
            <a:ext cx="11081657" cy="413041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2 Rectángulo"/>
          <p:cNvSpPr/>
          <p:nvPr/>
        </p:nvSpPr>
        <p:spPr>
          <a:xfrm>
            <a:off x="457200" y="5442857"/>
            <a:ext cx="11081657" cy="127362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619343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sp>
        <p:nvSpPr>
          <p:cNvPr id="3" name="Marcador de contenido 2"/>
          <p:cNvSpPr>
            <a:spLocks noGrp="1"/>
          </p:cNvSpPr>
          <p:nvPr>
            <p:ph idx="1"/>
          </p:nvPr>
        </p:nvSpPr>
        <p:spPr>
          <a:xfrm>
            <a:off x="838200" y="1500996"/>
            <a:ext cx="10738449" cy="5193102"/>
          </a:xfrm>
        </p:spPr>
        <p:txBody>
          <a:bodyPr>
            <a:noAutofit/>
          </a:bodyPr>
          <a:lstStyle/>
          <a:p>
            <a:pPr marL="0" indent="0">
              <a:buNone/>
            </a:pPr>
            <a:r>
              <a:rPr lang="es-ES" sz="3200" dirty="0" smtClean="0">
                <a:latin typeface="Garamond" panose="02020404030301010803" pitchFamily="18" charset="0"/>
              </a:rPr>
              <a:t>Un proceso en dos pasos:</a:t>
            </a:r>
            <a:endParaRPr lang="es-ES" sz="3200" dirty="0">
              <a:latin typeface="Garamond" panose="02020404030301010803" pitchFamily="18" charset="0"/>
            </a:endParaRPr>
          </a:p>
          <a:p>
            <a:r>
              <a:rPr lang="es-ES" sz="3200" dirty="0" smtClean="0">
                <a:latin typeface="Garamond" panose="02020404030301010803" pitchFamily="18" charset="0"/>
              </a:rPr>
              <a:t>Usa </a:t>
            </a:r>
            <a:r>
              <a:rPr lang="es-ES" sz="3200" dirty="0">
                <a:latin typeface="Garamond" panose="02020404030301010803" pitchFamily="18" charset="0"/>
              </a:rPr>
              <a:t>el modelo para predecir las etiquetas de tu dataset</a:t>
            </a:r>
          </a:p>
          <a:p>
            <a:pPr lvl="1"/>
            <a:r>
              <a:rPr lang="es-ES" sz="2800" dirty="0" smtClean="0">
                <a:latin typeface="Garamond" panose="02020404030301010803" pitchFamily="18" charset="0"/>
              </a:rPr>
              <a:t>Conjunto </a:t>
            </a:r>
            <a:r>
              <a:rPr lang="es-ES" sz="2800" dirty="0">
                <a:latin typeface="Garamond" panose="02020404030301010803" pitchFamily="18" charset="0"/>
              </a:rPr>
              <a:t>de Entrenamiento / </a:t>
            </a:r>
            <a:r>
              <a:rPr lang="es-ES" sz="2800" dirty="0" smtClean="0">
                <a:latin typeface="Garamond" panose="02020404030301010803" pitchFamily="18" charset="0"/>
              </a:rPr>
              <a:t>Test</a:t>
            </a:r>
          </a:p>
          <a:p>
            <a:pPr lvl="1"/>
            <a:r>
              <a:rPr lang="es-ES" sz="2800" dirty="0" smtClean="0">
                <a:latin typeface="Garamond" panose="02020404030301010803" pitchFamily="18" charset="0"/>
              </a:rPr>
              <a:t>Añadir </a:t>
            </a:r>
            <a:r>
              <a:rPr lang="es-ES" sz="2800" dirty="0">
                <a:latin typeface="Garamond" panose="02020404030301010803" pitchFamily="18" charset="0"/>
              </a:rPr>
              <a:t>Conjunto de validación cuando se usan varios modelos y se afinan hiperparámetros</a:t>
            </a:r>
          </a:p>
          <a:p>
            <a:pPr lvl="1"/>
            <a:r>
              <a:rPr lang="es-ES" sz="2800" dirty="0" smtClean="0">
                <a:latin typeface="Garamond" panose="02020404030301010803" pitchFamily="18" charset="0"/>
              </a:rPr>
              <a:t>K-Validación </a:t>
            </a:r>
            <a:r>
              <a:rPr lang="es-ES" sz="2800" dirty="0">
                <a:latin typeface="Garamond" panose="02020404030301010803" pitchFamily="18" charset="0"/>
              </a:rPr>
              <a:t>cruzada</a:t>
            </a:r>
          </a:p>
          <a:p>
            <a:r>
              <a:rPr lang="es-ES" sz="3200" dirty="0" smtClean="0">
                <a:latin typeface="Garamond" panose="02020404030301010803" pitchFamily="18" charset="0"/>
              </a:rPr>
              <a:t>Usa </a:t>
            </a:r>
            <a:r>
              <a:rPr lang="es-ES" sz="3200" dirty="0">
                <a:latin typeface="Garamond" panose="02020404030301010803" pitchFamily="18" charset="0"/>
              </a:rPr>
              <a:t>algún indicador  para comparar los valores predichos con los reales.</a:t>
            </a:r>
          </a:p>
          <a:p>
            <a:pPr lvl="1"/>
            <a:r>
              <a:rPr lang="es-ES" sz="2800" dirty="0" smtClean="0">
                <a:latin typeface="Garamond" panose="02020404030301010803" pitchFamily="18" charset="0"/>
              </a:rPr>
              <a:t>Regresión</a:t>
            </a:r>
            <a:r>
              <a:rPr lang="es-ES" sz="2800" dirty="0">
                <a:latin typeface="Garamond" panose="02020404030301010803" pitchFamily="18" charset="0"/>
              </a:rPr>
              <a:t>: MSE</a:t>
            </a:r>
          </a:p>
          <a:p>
            <a:pPr lvl="1"/>
            <a:r>
              <a:rPr lang="es-ES" sz="2800" dirty="0" smtClean="0">
                <a:latin typeface="Garamond" panose="02020404030301010803" pitchFamily="18" charset="0"/>
              </a:rPr>
              <a:t>Clasificación</a:t>
            </a:r>
            <a:r>
              <a:rPr lang="es-ES" sz="2800" dirty="0">
                <a:latin typeface="Garamond" panose="02020404030301010803" pitchFamily="18" charset="0"/>
              </a:rPr>
              <a:t>: </a:t>
            </a:r>
            <a:r>
              <a:rPr lang="es-ES" sz="2800" dirty="0" err="1">
                <a:latin typeface="Garamond" panose="02020404030301010803" pitchFamily="18" charset="0"/>
              </a:rPr>
              <a:t>Accuracy</a:t>
            </a:r>
            <a:r>
              <a:rPr lang="es-ES" sz="2800" dirty="0">
                <a:latin typeface="Garamond" panose="02020404030301010803" pitchFamily="18" charset="0"/>
              </a:rPr>
              <a:t>, Matriz de Confusión, </a:t>
            </a:r>
            <a:r>
              <a:rPr lang="es-ES" sz="2800" dirty="0" smtClean="0">
                <a:latin typeface="Garamond" panose="02020404030301010803" pitchFamily="18" charset="0"/>
              </a:rPr>
              <a:t>ROC</a:t>
            </a:r>
            <a:endParaRPr lang="es-ES" sz="2800"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Resultado de imagen de predi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3838" y="1039445"/>
            <a:ext cx="2052787" cy="1847509"/>
          </a:xfrm>
          <a:prstGeom prst="rect">
            <a:avLst/>
          </a:prstGeom>
          <a:noFill/>
          <a:extLst>
            <a:ext uri="{909E8E84-426E-40DD-AFC4-6F175D3DCCD1}">
              <a14:hiddenFill xmlns:a14="http://schemas.microsoft.com/office/drawing/2010/main">
                <a:solidFill>
                  <a:srgbClr val="FFFFFF"/>
                </a:solidFill>
              </a14:hiddenFill>
            </a:ext>
          </a:extLst>
        </p:spPr>
      </p:pic>
      <p:pic>
        <p:nvPicPr>
          <p:cNvPr id="21510" name="Picture 6" descr="Resultado de imagen de error MSE machine learni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18124" y="4876989"/>
            <a:ext cx="3778070" cy="1981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2938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3">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237496" y="3008462"/>
            <a:ext cx="11820525" cy="3429000"/>
          </a:xfrm>
          <a:prstGeom prst="rect">
            <a:avLst/>
          </a:prstGeom>
        </p:spPr>
      </p:pic>
      <p:sp>
        <p:nvSpPr>
          <p:cNvPr id="15" name="Marcador de contenido 2"/>
          <p:cNvSpPr>
            <a:spLocks noGrp="1"/>
          </p:cNvSpPr>
          <p:nvPr>
            <p:ph idx="1"/>
          </p:nvPr>
        </p:nvSpPr>
        <p:spPr>
          <a:xfrm>
            <a:off x="838200" y="1500996"/>
            <a:ext cx="10738449" cy="5193102"/>
          </a:xfrm>
        </p:spPr>
        <p:txBody>
          <a:bodyPr>
            <a:noAutofit/>
          </a:bodyPr>
          <a:lstStyle/>
          <a:p>
            <a:pPr marL="0" indent="0">
              <a:buNone/>
            </a:pPr>
            <a:r>
              <a:rPr lang="es-ES" sz="3200" dirty="0" smtClean="0">
                <a:latin typeface="Garamond" panose="02020404030301010803" pitchFamily="18" charset="0"/>
              </a:rPr>
              <a:t>Al igual que uno no estudia exactamente los problemas que le van a  preguntar en un examen, no tiene sentido entrenar un modelo con los mismos ejemplos con los que después lo </a:t>
            </a:r>
            <a:r>
              <a:rPr lang="es-ES" sz="3200" dirty="0" err="1" smtClean="0">
                <a:latin typeface="Garamond" panose="02020404030301010803" pitchFamily="18" charset="0"/>
              </a:rPr>
              <a:t>evauamos</a:t>
            </a:r>
            <a:r>
              <a:rPr lang="es-ES" sz="3200" dirty="0" smtClean="0">
                <a:latin typeface="Garamond" panose="02020404030301010803" pitchFamily="18" charset="0"/>
              </a:rPr>
              <a:t>:</a:t>
            </a:r>
            <a:endParaRPr lang="es-ES" sz="3200" dirty="0">
              <a:latin typeface="Garamond" panose="02020404030301010803" pitchFamily="18" charset="0"/>
            </a:endParaRPr>
          </a:p>
        </p:txBody>
      </p:sp>
    </p:spTree>
    <p:extLst>
      <p:ext uri="{BB962C8B-B14F-4D97-AF65-F5344CB8AC3E}">
        <p14:creationId xmlns:p14="http://schemas.microsoft.com/office/powerpoint/2010/main" val="37931015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sp>
        <p:nvSpPr>
          <p:cNvPr id="15" name="Marcador de contenido 2"/>
          <p:cNvSpPr>
            <a:spLocks noGrp="1"/>
          </p:cNvSpPr>
          <p:nvPr>
            <p:ph idx="1"/>
          </p:nvPr>
        </p:nvSpPr>
        <p:spPr>
          <a:xfrm>
            <a:off x="639802" y="1500996"/>
            <a:ext cx="10738449" cy="5193102"/>
          </a:xfrm>
        </p:spPr>
        <p:txBody>
          <a:bodyPr>
            <a:noAutofit/>
          </a:bodyPr>
          <a:lstStyle/>
          <a:p>
            <a:pPr marL="0" indent="0">
              <a:buNone/>
            </a:pPr>
            <a:r>
              <a:rPr lang="es-ES" sz="3200" dirty="0" smtClean="0">
                <a:latin typeface="Garamond" panose="02020404030301010803" pitchFamily="18" charset="0"/>
              </a:rPr>
              <a:t>También hay que tener en cuenta si queremos optimizar los hiperparámetros del modelo:</a:t>
            </a:r>
            <a:endParaRPr lang="es-ES" sz="3200" dirty="0">
              <a:latin typeface="Garamond" panose="02020404030301010803" pitchFamily="18" charset="0"/>
            </a:endParaRPr>
          </a:p>
        </p:txBody>
      </p:sp>
      <p:pic>
        <p:nvPicPr>
          <p:cNvPr id="3" name="Imagen 2"/>
          <p:cNvPicPr>
            <a:picLocks noChangeAspect="1"/>
          </p:cNvPicPr>
          <p:nvPr/>
        </p:nvPicPr>
        <p:blipFill>
          <a:blip r:embed="rId3">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263103" y="1927015"/>
            <a:ext cx="11734800" cy="4867275"/>
          </a:xfrm>
          <a:prstGeom prst="rect">
            <a:avLst/>
          </a:prstGeom>
        </p:spPr>
      </p:pic>
    </p:spTree>
    <p:extLst>
      <p:ext uri="{BB962C8B-B14F-4D97-AF65-F5344CB8AC3E}">
        <p14:creationId xmlns:p14="http://schemas.microsoft.com/office/powerpoint/2010/main" val="94722061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sp>
        <p:nvSpPr>
          <p:cNvPr id="15" name="Marcador de contenido 2"/>
          <p:cNvSpPr>
            <a:spLocks noGrp="1"/>
          </p:cNvSpPr>
          <p:nvPr>
            <p:ph idx="1"/>
          </p:nvPr>
        </p:nvSpPr>
        <p:spPr>
          <a:xfrm>
            <a:off x="639802" y="1500996"/>
            <a:ext cx="10738449" cy="5193102"/>
          </a:xfrm>
        </p:spPr>
        <p:txBody>
          <a:bodyPr>
            <a:noAutofit/>
          </a:bodyPr>
          <a:lstStyle/>
          <a:p>
            <a:pPr marL="0" indent="0">
              <a:buNone/>
            </a:pPr>
            <a:r>
              <a:rPr lang="es-ES" sz="3200" dirty="0" smtClean="0">
                <a:latin typeface="Garamond" panose="02020404030301010803" pitchFamily="18" charset="0"/>
              </a:rPr>
              <a:t>Cuando no tenemos tantos datos podemos utilizar la K-validación cruzada:</a:t>
            </a:r>
            <a:endParaRPr lang="es-ES" sz="3200" dirty="0">
              <a:latin typeface="Garamond" panose="02020404030301010803" pitchFamily="18" charset="0"/>
            </a:endParaRPr>
          </a:p>
        </p:txBody>
      </p:sp>
      <p:pic>
        <p:nvPicPr>
          <p:cNvPr id="4" name="Imagen 3"/>
          <p:cNvPicPr>
            <a:picLocks noChangeAspect="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78047" y="2624496"/>
            <a:ext cx="11201400" cy="4162425"/>
          </a:xfrm>
          <a:prstGeom prst="rect">
            <a:avLst/>
          </a:prstGeom>
        </p:spPr>
      </p:pic>
    </p:spTree>
    <p:extLst>
      <p:ext uri="{BB962C8B-B14F-4D97-AF65-F5344CB8AC3E}">
        <p14:creationId xmlns:p14="http://schemas.microsoft.com/office/powerpoint/2010/main" val="33966295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sp>
        <p:nvSpPr>
          <p:cNvPr id="3" name="Marcador de contenido 2"/>
          <p:cNvSpPr>
            <a:spLocks noGrp="1"/>
          </p:cNvSpPr>
          <p:nvPr>
            <p:ph idx="1"/>
          </p:nvPr>
        </p:nvSpPr>
        <p:spPr>
          <a:xfrm>
            <a:off x="838200" y="1604514"/>
            <a:ext cx="10738449" cy="1164566"/>
          </a:xfrm>
        </p:spPr>
        <p:txBody>
          <a:bodyPr>
            <a:noAutofit/>
          </a:bodyPr>
          <a:lstStyle/>
          <a:p>
            <a:pPr marL="0" indent="0">
              <a:lnSpc>
                <a:spcPct val="100000"/>
              </a:lnSpc>
              <a:buNone/>
            </a:pPr>
            <a:r>
              <a:rPr lang="es-ES" dirty="0" smtClean="0">
                <a:latin typeface="Garamond" panose="02020404030301010803" pitchFamily="18" charset="0"/>
              </a:rPr>
              <a:t>¿Cómo medir el error?</a:t>
            </a:r>
          </a:p>
          <a:p>
            <a:pPr marL="0" indent="0">
              <a:lnSpc>
                <a:spcPct val="100000"/>
              </a:lnSpc>
              <a:buNone/>
            </a:pPr>
            <a:r>
              <a:rPr lang="es-ES" dirty="0" smtClean="0">
                <a:latin typeface="Garamond" panose="02020404030301010803" pitchFamily="18" charset="0"/>
              </a:rPr>
              <a:t>Comenzaremos con la </a:t>
            </a:r>
            <a:r>
              <a:rPr lang="es-ES" b="1" dirty="0" smtClean="0">
                <a:latin typeface="Garamond" panose="02020404030301010803" pitchFamily="18" charset="0"/>
              </a:rPr>
              <a:t>matriz de confusión</a:t>
            </a:r>
            <a:r>
              <a:rPr lang="es-ES" dirty="0" smtClean="0">
                <a:latin typeface="Garamond" panose="02020404030301010803" pitchFamily="18" charset="0"/>
              </a:rPr>
              <a:t>, usada en Clasificación:</a:t>
            </a:r>
            <a:endParaRPr lang="es-ES" dirty="0">
              <a:latin typeface="Garamond" panose="02020404030301010803" pitchFamily="18" charset="0"/>
            </a:endParaRPr>
          </a:p>
        </p:txBody>
      </p:sp>
      <p:pic>
        <p:nvPicPr>
          <p:cNvPr id="1028" name="Picture 4" descr="Resultado de imagen de matriz de confu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0265" y="3740452"/>
            <a:ext cx="6438900" cy="2962276"/>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descr="Imagen relacionad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sultado de imagen de matriz de confusion"/>
          <p:cNvPicPr>
            <a:picLocks noChangeAspect="1" noChangeArrowheads="1"/>
          </p:cNvPicPr>
          <p:nvPr/>
        </p:nvPicPr>
        <p:blipFill rotWithShape="1">
          <a:blip r:embed="rId4">
            <a:extLst>
              <a:ext uri="{28A0092B-C50C-407E-A947-70E740481C1C}">
                <a14:useLocalDpi xmlns:a14="http://schemas.microsoft.com/office/drawing/2010/main" val="0"/>
              </a:ext>
            </a:extLst>
          </a:blip>
          <a:srcRect r="31733"/>
          <a:stretch/>
        </p:blipFill>
        <p:spPr bwMode="auto">
          <a:xfrm>
            <a:off x="354234" y="2812209"/>
            <a:ext cx="5511727" cy="1899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144547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www.cs.us.es/~fsancho/images/2016-12/matrizconfus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69" y="4724137"/>
            <a:ext cx="4324350" cy="2133601"/>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esultado de imagen de matriz de confusion"/>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19746" y="1278385"/>
            <a:ext cx="8466395" cy="4167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04960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sp>
        <p:nvSpPr>
          <p:cNvPr id="3" name="Marcador de contenido 2"/>
          <p:cNvSpPr>
            <a:spLocks noGrp="1"/>
          </p:cNvSpPr>
          <p:nvPr>
            <p:ph idx="1"/>
          </p:nvPr>
        </p:nvSpPr>
        <p:spPr>
          <a:xfrm>
            <a:off x="838200" y="1604514"/>
            <a:ext cx="10738449" cy="4580626"/>
          </a:xfrm>
        </p:spPr>
        <p:txBody>
          <a:bodyPr>
            <a:noAutofit/>
          </a:bodyPr>
          <a:lstStyle/>
          <a:p>
            <a:pPr marL="0" indent="0">
              <a:buNone/>
            </a:pPr>
            <a:r>
              <a:rPr lang="es-ES" b="1" dirty="0" smtClean="0">
                <a:latin typeface="Garamond" panose="02020404030301010803" pitchFamily="18" charset="0"/>
              </a:rPr>
              <a:t>Curva ROC</a:t>
            </a:r>
            <a:r>
              <a:rPr lang="es-ES" dirty="0" smtClean="0">
                <a:latin typeface="Garamond" panose="02020404030301010803" pitchFamily="18" charset="0"/>
              </a:rPr>
              <a:t>: </a:t>
            </a:r>
            <a:r>
              <a:rPr lang="es-ES" dirty="0">
                <a:latin typeface="Garamond" panose="02020404030301010803" pitchFamily="18" charset="0"/>
              </a:rPr>
              <a:t>es un </a:t>
            </a:r>
            <a:r>
              <a:rPr lang="es-ES" dirty="0" smtClean="0">
                <a:latin typeface="Garamond" panose="02020404030301010803" pitchFamily="18" charset="0"/>
              </a:rPr>
              <a:t>gráfico </a:t>
            </a:r>
            <a:r>
              <a:rPr lang="es-ES" dirty="0">
                <a:latin typeface="Garamond" panose="02020404030301010803" pitchFamily="18" charset="0"/>
              </a:rPr>
              <a:t>que muestra el rendimiento de un modelo de clasificación en todos los umbrales de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clasificación</a:t>
            </a:r>
            <a:r>
              <a:rPr lang="es-ES" dirty="0">
                <a:latin typeface="Garamond" panose="02020404030301010803" pitchFamily="18" charset="0"/>
              </a:rPr>
              <a:t>. </a:t>
            </a:r>
            <a:endParaRPr lang="es-ES" dirty="0" smtClean="0">
              <a:latin typeface="Garamond" panose="02020404030301010803" pitchFamily="18" charset="0"/>
            </a:endParaRPr>
          </a:p>
          <a:p>
            <a:pPr marL="0" indent="0">
              <a:buNone/>
            </a:pPr>
            <a:r>
              <a:rPr lang="es-ES" dirty="0" smtClean="0">
                <a:latin typeface="Garamond" panose="02020404030301010803" pitchFamily="18" charset="0"/>
              </a:rPr>
              <a:t>Representa </a:t>
            </a:r>
            <a:r>
              <a:rPr lang="es-ES" dirty="0">
                <a:latin typeface="Garamond" panose="02020404030301010803" pitchFamily="18" charset="0"/>
              </a:rPr>
              <a:t>TPR </a:t>
            </a:r>
            <a:r>
              <a:rPr lang="es-ES" dirty="0" smtClean="0">
                <a:latin typeface="Garamond" panose="02020404030301010803" pitchFamily="18" charset="0"/>
              </a:rPr>
              <a:t>(Tasa de Verdaderos </a:t>
            </a:r>
            <a:br>
              <a:rPr lang="es-ES" dirty="0" smtClean="0">
                <a:latin typeface="Garamond" panose="02020404030301010803" pitchFamily="18" charset="0"/>
              </a:rPr>
            </a:br>
            <a:r>
              <a:rPr lang="es-ES" dirty="0" smtClean="0">
                <a:latin typeface="Garamond" panose="02020404030301010803" pitchFamily="18" charset="0"/>
              </a:rPr>
              <a:t>Positivos) frente </a:t>
            </a:r>
            <a:r>
              <a:rPr lang="es-ES" dirty="0">
                <a:latin typeface="Garamond" panose="02020404030301010803" pitchFamily="18" charset="0"/>
              </a:rPr>
              <a:t>a FPR </a:t>
            </a:r>
            <a:r>
              <a:rPr lang="es-ES" dirty="0" smtClean="0">
                <a:latin typeface="Garamond" panose="02020404030301010803" pitchFamily="18" charset="0"/>
              </a:rPr>
              <a:t>(Tasa de Falsos </a:t>
            </a:r>
            <a:br>
              <a:rPr lang="es-ES" dirty="0" smtClean="0">
                <a:latin typeface="Garamond" panose="02020404030301010803" pitchFamily="18" charset="0"/>
              </a:rPr>
            </a:br>
            <a:r>
              <a:rPr lang="es-ES" dirty="0" smtClean="0">
                <a:latin typeface="Garamond" panose="02020404030301010803" pitchFamily="18" charset="0"/>
              </a:rPr>
              <a:t>Positivos) en </a:t>
            </a:r>
            <a:r>
              <a:rPr lang="es-ES" dirty="0">
                <a:latin typeface="Garamond" panose="02020404030301010803" pitchFamily="18" charset="0"/>
              </a:rPr>
              <a:t>diferentes </a:t>
            </a:r>
            <a:r>
              <a:rPr lang="es-ES" dirty="0" smtClean="0">
                <a:latin typeface="Garamond" panose="02020404030301010803" pitchFamily="18" charset="0"/>
              </a:rPr>
              <a:t>umbrales </a:t>
            </a:r>
            <a:r>
              <a:rPr lang="es-ES" dirty="0">
                <a:latin typeface="Garamond" panose="02020404030301010803" pitchFamily="18" charset="0"/>
              </a:rPr>
              <a:t>de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clasificación</a:t>
            </a:r>
            <a:r>
              <a:rPr lang="es-ES" dirty="0">
                <a:latin typeface="Garamond" panose="02020404030301010803" pitchFamily="18" charset="0"/>
              </a:rPr>
              <a:t>. Reducir el </a:t>
            </a:r>
            <a:r>
              <a:rPr lang="es-ES" dirty="0" smtClean="0">
                <a:latin typeface="Garamond" panose="02020404030301010803" pitchFamily="18" charset="0"/>
              </a:rPr>
              <a:t>umbral </a:t>
            </a:r>
            <a:r>
              <a:rPr lang="es-ES" dirty="0">
                <a:latin typeface="Garamond" panose="02020404030301010803" pitchFamily="18" charset="0"/>
              </a:rPr>
              <a:t>de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clasificación </a:t>
            </a:r>
            <a:r>
              <a:rPr lang="es-ES" dirty="0">
                <a:latin typeface="Garamond" panose="02020404030301010803" pitchFamily="18" charset="0"/>
              </a:rPr>
              <a:t>clasifica más </a:t>
            </a:r>
            <a:r>
              <a:rPr lang="es-ES" dirty="0" smtClean="0">
                <a:latin typeface="Garamond" panose="02020404030301010803" pitchFamily="18" charset="0"/>
              </a:rPr>
              <a:t>elementos </a:t>
            </a:r>
            <a:br>
              <a:rPr lang="es-ES" dirty="0" smtClean="0">
                <a:latin typeface="Garamond" panose="02020404030301010803" pitchFamily="18" charset="0"/>
              </a:rPr>
            </a:br>
            <a:r>
              <a:rPr lang="es-ES" dirty="0" smtClean="0">
                <a:latin typeface="Garamond" panose="02020404030301010803" pitchFamily="18" charset="0"/>
              </a:rPr>
              <a:t>como </a:t>
            </a:r>
            <a:r>
              <a:rPr lang="es-ES" dirty="0">
                <a:latin typeface="Garamond" panose="02020404030301010803" pitchFamily="18" charset="0"/>
              </a:rPr>
              <a:t>positivos, por lo que </a:t>
            </a:r>
            <a:r>
              <a:rPr lang="es-ES" dirty="0" smtClean="0">
                <a:latin typeface="Garamond" panose="02020404030301010803" pitchFamily="18" charset="0"/>
              </a:rPr>
              <a:t>aumentarán </a:t>
            </a:r>
            <a:br>
              <a:rPr lang="es-ES" dirty="0" smtClean="0">
                <a:latin typeface="Garamond" panose="02020404030301010803" pitchFamily="18" charset="0"/>
              </a:rPr>
            </a:br>
            <a:r>
              <a:rPr lang="es-ES" dirty="0" smtClean="0">
                <a:latin typeface="Garamond" panose="02020404030301010803" pitchFamily="18" charset="0"/>
              </a:rPr>
              <a:t>tanto </a:t>
            </a:r>
            <a:r>
              <a:rPr lang="es-ES" dirty="0">
                <a:latin typeface="Garamond" panose="02020404030301010803" pitchFamily="18" charset="0"/>
              </a:rPr>
              <a:t>los falsos positivos </a:t>
            </a:r>
            <a:r>
              <a:rPr lang="es-ES" dirty="0" smtClean="0">
                <a:latin typeface="Garamond" panose="02020404030301010803" pitchFamily="18" charset="0"/>
              </a:rPr>
              <a:t>como </a:t>
            </a:r>
            <a:r>
              <a:rPr lang="es-ES" dirty="0">
                <a:latin typeface="Garamond" panose="02020404030301010803" pitchFamily="18" charset="0"/>
              </a:rPr>
              <a:t>los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verdaderos </a:t>
            </a:r>
            <a:r>
              <a:rPr lang="es-ES" dirty="0">
                <a:latin typeface="Garamond" panose="02020404030301010803" pitchFamily="18" charset="0"/>
              </a:rPr>
              <a:t>positivos</a:t>
            </a:r>
            <a:r>
              <a:rPr lang="es-ES" dirty="0" smtClean="0">
                <a:latin typeface="Garamond" panose="02020404030301010803" pitchFamily="18" charset="0"/>
              </a:rPr>
              <a:t>.</a:t>
            </a:r>
            <a:endParaRPr lang="es-ES"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esultado de imagen de roc curve machine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6143" y="2198837"/>
            <a:ext cx="5486400" cy="4591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77510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Orange: </a:t>
            </a:r>
            <a:r>
              <a:rPr lang="es-ES" dirty="0" err="1" smtClean="0"/>
              <a:t>Canvas</a:t>
            </a:r>
            <a:endParaRPr lang="es-ES" dirty="0"/>
          </a:p>
        </p:txBody>
      </p:sp>
      <p:pic>
        <p:nvPicPr>
          <p:cNvPr id="4" name="Imagen 3"/>
          <p:cNvPicPr>
            <a:picLocks noChangeAspect="1"/>
          </p:cNvPicPr>
          <p:nvPr/>
        </p:nvPicPr>
        <p:blipFill>
          <a:blip r:embed="rId2">
            <a:clrChange>
              <a:clrFrom>
                <a:srgbClr val="FFFFFF"/>
              </a:clrFrom>
              <a:clrTo>
                <a:srgbClr val="FFFFFF">
                  <a:alpha val="0"/>
                </a:srgbClr>
              </a:clrTo>
            </a:clrChange>
          </a:blip>
          <a:stretch>
            <a:fillRect/>
          </a:stretch>
        </p:blipFill>
        <p:spPr>
          <a:xfrm>
            <a:off x="2702050" y="1027906"/>
            <a:ext cx="8575555" cy="5694003"/>
          </a:xfrm>
          <a:prstGeom prst="rect">
            <a:avLst/>
          </a:prstGeom>
        </p:spPr>
      </p:pic>
      <p:pic>
        <p:nvPicPr>
          <p:cNvPr id="1026" name="Picture 2" descr="Orange Data Mi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314" y="4351789"/>
            <a:ext cx="3855708" cy="2506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94338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sp>
        <p:nvSpPr>
          <p:cNvPr id="3" name="Marcador de contenido 2"/>
          <p:cNvSpPr>
            <a:spLocks noGrp="1"/>
          </p:cNvSpPr>
          <p:nvPr>
            <p:ph idx="1"/>
          </p:nvPr>
        </p:nvSpPr>
        <p:spPr>
          <a:xfrm>
            <a:off x="838200" y="1604514"/>
            <a:ext cx="10738449" cy="2449901"/>
          </a:xfrm>
        </p:spPr>
        <p:txBody>
          <a:bodyPr>
            <a:noAutofit/>
          </a:bodyPr>
          <a:lstStyle/>
          <a:p>
            <a:pPr marL="0" indent="0">
              <a:buNone/>
            </a:pPr>
            <a:r>
              <a:rPr lang="es-ES" b="1" dirty="0" smtClean="0">
                <a:latin typeface="Garamond" panose="02020404030301010803" pitchFamily="18" charset="0"/>
              </a:rPr>
              <a:t>Curva AUC</a:t>
            </a:r>
            <a:r>
              <a:rPr lang="es-ES" dirty="0" smtClean="0">
                <a:latin typeface="Garamond" panose="02020404030301010803" pitchFamily="18" charset="0"/>
              </a:rPr>
              <a:t>: debido a que la curva ROC es difícil de calcular, a menudo es más habitual trabajar con la AUC, </a:t>
            </a:r>
            <a:r>
              <a:rPr lang="es-ES" b="1" dirty="0" smtClean="0">
                <a:latin typeface="Garamond" panose="02020404030301010803" pitchFamily="18" charset="0"/>
              </a:rPr>
              <a:t>área bajo la curva</a:t>
            </a:r>
            <a:r>
              <a:rPr lang="es-ES" dirty="0" smtClean="0">
                <a:latin typeface="Garamond" panose="02020404030301010803" pitchFamily="18" charset="0"/>
              </a:rPr>
              <a:t>, que da una m</a:t>
            </a:r>
            <a:r>
              <a:rPr lang="es-ES" dirty="0">
                <a:latin typeface="Garamond" panose="02020404030301010803" pitchFamily="18" charset="0"/>
              </a:rPr>
              <a:t>edición agregada del rendimiento en todos los umbrales de clasificación posibles. Una forma de interpretar el AUC es como la probabilidad de que el modelo clasifique un ejemplo positivo aleatorio más alto que un ejemplo negativo aleatorio</a:t>
            </a:r>
            <a:r>
              <a:rPr lang="es-ES" dirty="0" smtClean="0">
                <a:latin typeface="Garamond" panose="02020404030301010803" pitchFamily="18" charset="0"/>
              </a:rPr>
              <a:t>.</a:t>
            </a:r>
            <a:endParaRPr lang="es-ES"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Resultado de imagen de auc machine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930" y="3749671"/>
            <a:ext cx="5410200"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388497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sp>
        <p:nvSpPr>
          <p:cNvPr id="3" name="Marcador de contenido 2"/>
          <p:cNvSpPr>
            <a:spLocks noGrp="1"/>
          </p:cNvSpPr>
          <p:nvPr>
            <p:ph idx="1"/>
          </p:nvPr>
        </p:nvSpPr>
        <p:spPr>
          <a:xfrm>
            <a:off x="690113" y="1604514"/>
            <a:ext cx="10886537" cy="1095554"/>
          </a:xfrm>
        </p:spPr>
        <p:txBody>
          <a:bodyPr>
            <a:noAutofit/>
          </a:bodyPr>
          <a:lstStyle/>
          <a:p>
            <a:pPr marL="0" indent="0">
              <a:buNone/>
            </a:pPr>
            <a:r>
              <a:rPr lang="es-ES" sz="3200" dirty="0">
                <a:latin typeface="Garamond" panose="02020404030301010803" pitchFamily="18" charset="0"/>
              </a:rPr>
              <a:t>Importante: </a:t>
            </a:r>
            <a:endParaRPr lang="es-ES" sz="3200" dirty="0" smtClean="0">
              <a:latin typeface="Garamond" panose="02020404030301010803" pitchFamily="18" charset="0"/>
            </a:endParaRPr>
          </a:p>
          <a:p>
            <a:pPr marL="0" indent="0">
              <a:buNone/>
            </a:pPr>
            <a:r>
              <a:rPr lang="es-ES" sz="3200" dirty="0" smtClean="0">
                <a:latin typeface="Garamond" panose="02020404030301010803" pitchFamily="18" charset="0"/>
              </a:rPr>
              <a:t>	Crea </a:t>
            </a:r>
            <a:r>
              <a:rPr lang="es-ES" sz="3200" dirty="0">
                <a:latin typeface="Garamond" panose="02020404030301010803" pitchFamily="18" charset="0"/>
              </a:rPr>
              <a:t>un modelo lo antes posible y mánchate las manos</a:t>
            </a:r>
            <a:r>
              <a:rPr lang="es-ES" sz="3200" dirty="0" smtClean="0">
                <a:latin typeface="Garamond" panose="02020404030301010803" pitchFamily="18" charset="0"/>
              </a:rPr>
              <a:t>...</a:t>
            </a:r>
            <a:endParaRPr lang="es-ES" sz="3200"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Resultado de imagen de working h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52159"/>
            <a:ext cx="8164165" cy="3605841"/>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8217804" y="3531585"/>
            <a:ext cx="3135995" cy="3046988"/>
          </a:xfrm>
          <a:prstGeom prst="rect">
            <a:avLst/>
          </a:prstGeom>
          <a:noFill/>
        </p:spPr>
        <p:txBody>
          <a:bodyPr wrap="square" rtlCol="0">
            <a:spAutoFit/>
          </a:bodyPr>
          <a:lstStyle/>
          <a:p>
            <a:r>
              <a:rPr lang="es-ES" sz="3200" dirty="0" smtClean="0">
                <a:latin typeface="Garamond" panose="02020404030301010803" pitchFamily="18" charset="0"/>
              </a:rPr>
              <a:t>Un modelo fallido muchas veces da tanta información sobre el proceso real como uno válido</a:t>
            </a:r>
            <a:endParaRPr lang="es-ES" sz="3200" dirty="0">
              <a:latin typeface="Garamond" panose="02020404030301010803" pitchFamily="18" charset="0"/>
            </a:endParaRPr>
          </a:p>
        </p:txBody>
      </p:sp>
    </p:spTree>
    <p:extLst>
      <p:ext uri="{BB962C8B-B14F-4D97-AF65-F5344CB8AC3E}">
        <p14:creationId xmlns:p14="http://schemas.microsoft.com/office/powerpoint/2010/main" val="651479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2633275262"/>
              </p:ext>
            </p:extLst>
          </p:nvPr>
        </p:nvGraphicFramePr>
        <p:xfrm>
          <a:off x="849087" y="522514"/>
          <a:ext cx="10254341" cy="6139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3 Rectángulo"/>
          <p:cNvSpPr/>
          <p:nvPr/>
        </p:nvSpPr>
        <p:spPr>
          <a:xfrm>
            <a:off x="381000" y="165543"/>
            <a:ext cx="11081657" cy="5279572"/>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6193439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cstate="print"/>
          <a:stretch>
            <a:fillRect/>
          </a:stretch>
        </p:blipFill>
        <p:spPr>
          <a:xfrm>
            <a:off x="0" y="0"/>
            <a:ext cx="12192000" cy="6858000"/>
          </a:xfrm>
          <a:prstGeom prst="rect">
            <a:avLst/>
          </a:prstGeom>
        </p:spPr>
      </p:pic>
    </p:spTree>
    <p:extLst>
      <p:ext uri="{BB962C8B-B14F-4D97-AF65-F5344CB8AC3E}">
        <p14:creationId xmlns:p14="http://schemas.microsoft.com/office/powerpoint/2010/main" val="75495362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cstate="print"/>
          <a:stretch>
            <a:fillRect/>
          </a:stretch>
        </p:blipFill>
        <p:spPr>
          <a:xfrm>
            <a:off x="0" y="0"/>
            <a:ext cx="12192000" cy="6858000"/>
          </a:xfrm>
          <a:prstGeom prst="rect">
            <a:avLst/>
          </a:prstGeom>
        </p:spPr>
      </p:pic>
    </p:spTree>
    <p:extLst>
      <p:ext uri="{BB962C8B-B14F-4D97-AF65-F5344CB8AC3E}">
        <p14:creationId xmlns:p14="http://schemas.microsoft.com/office/powerpoint/2010/main" val="60196453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cstate="print"/>
          <a:stretch>
            <a:fillRect/>
          </a:stretch>
        </p:blipFill>
        <p:spPr>
          <a:xfrm>
            <a:off x="0" y="0"/>
            <a:ext cx="12192000" cy="6858000"/>
          </a:xfrm>
          <a:prstGeom prst="rect">
            <a:avLst/>
          </a:prstGeom>
        </p:spPr>
      </p:pic>
    </p:spTree>
    <p:extLst>
      <p:ext uri="{BB962C8B-B14F-4D97-AF65-F5344CB8AC3E}">
        <p14:creationId xmlns:p14="http://schemas.microsoft.com/office/powerpoint/2010/main" val="250582558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cstate="print"/>
          <a:stretch>
            <a:fillRect/>
          </a:stretch>
        </p:blipFill>
        <p:spPr>
          <a:xfrm>
            <a:off x="0" y="0"/>
            <a:ext cx="12192000" cy="6858000"/>
          </a:xfrm>
          <a:prstGeom prst="rect">
            <a:avLst/>
          </a:prstGeom>
        </p:spPr>
      </p:pic>
    </p:spTree>
    <p:extLst>
      <p:ext uri="{BB962C8B-B14F-4D97-AF65-F5344CB8AC3E}">
        <p14:creationId xmlns:p14="http://schemas.microsoft.com/office/powerpoint/2010/main" val="26202719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Orange: Widgets</a:t>
            </a:r>
            <a:endParaRPr lang="es-ES" dirty="0"/>
          </a:p>
        </p:txBody>
      </p:sp>
      <p:pic>
        <p:nvPicPr>
          <p:cNvPr id="3" name="Imagen 2"/>
          <p:cNvPicPr>
            <a:picLocks noChangeAspect="1"/>
          </p:cNvPicPr>
          <p:nvPr/>
        </p:nvPicPr>
        <p:blipFill>
          <a:blip r:embed="rId2"/>
          <a:stretch>
            <a:fillRect/>
          </a:stretch>
        </p:blipFill>
        <p:spPr>
          <a:xfrm>
            <a:off x="838200" y="1380230"/>
            <a:ext cx="2551981" cy="5330806"/>
          </a:xfrm>
          <a:prstGeom prst="rect">
            <a:avLst/>
          </a:prstGeom>
        </p:spPr>
      </p:pic>
      <p:pic>
        <p:nvPicPr>
          <p:cNvPr id="5" name="Imagen 4"/>
          <p:cNvPicPr>
            <a:picLocks noChangeAspect="1"/>
          </p:cNvPicPr>
          <p:nvPr/>
        </p:nvPicPr>
        <p:blipFill>
          <a:blip r:embed="rId3"/>
          <a:stretch>
            <a:fillRect/>
          </a:stretch>
        </p:blipFill>
        <p:spPr>
          <a:xfrm>
            <a:off x="3574689" y="1380230"/>
            <a:ext cx="2521311" cy="2898565"/>
          </a:xfrm>
          <a:prstGeom prst="rect">
            <a:avLst/>
          </a:prstGeom>
        </p:spPr>
      </p:pic>
      <p:pic>
        <p:nvPicPr>
          <p:cNvPr id="6" name="Imagen 5"/>
          <p:cNvPicPr>
            <a:picLocks noChangeAspect="1"/>
          </p:cNvPicPr>
          <p:nvPr/>
        </p:nvPicPr>
        <p:blipFill>
          <a:blip r:embed="rId4"/>
          <a:stretch>
            <a:fillRect/>
          </a:stretch>
        </p:blipFill>
        <p:spPr>
          <a:xfrm>
            <a:off x="6280784" y="508963"/>
            <a:ext cx="2543380" cy="2898565"/>
          </a:xfrm>
          <a:prstGeom prst="rect">
            <a:avLst/>
          </a:prstGeom>
        </p:spPr>
      </p:pic>
      <p:pic>
        <p:nvPicPr>
          <p:cNvPr id="7" name="Imagen 6"/>
          <p:cNvPicPr>
            <a:picLocks noChangeAspect="1"/>
          </p:cNvPicPr>
          <p:nvPr/>
        </p:nvPicPr>
        <p:blipFill>
          <a:blip r:embed="rId5"/>
          <a:stretch>
            <a:fillRect/>
          </a:stretch>
        </p:blipFill>
        <p:spPr>
          <a:xfrm>
            <a:off x="9012481" y="508963"/>
            <a:ext cx="2527599" cy="2898565"/>
          </a:xfrm>
          <a:prstGeom prst="rect">
            <a:avLst/>
          </a:prstGeom>
        </p:spPr>
      </p:pic>
      <p:pic>
        <p:nvPicPr>
          <p:cNvPr id="8" name="Imagen 7"/>
          <p:cNvPicPr>
            <a:picLocks noChangeAspect="1"/>
          </p:cNvPicPr>
          <p:nvPr/>
        </p:nvPicPr>
        <p:blipFill>
          <a:blip r:embed="rId6"/>
          <a:stretch>
            <a:fillRect/>
          </a:stretch>
        </p:blipFill>
        <p:spPr>
          <a:xfrm>
            <a:off x="3574689" y="4479489"/>
            <a:ext cx="2731249" cy="2231547"/>
          </a:xfrm>
          <a:prstGeom prst="rect">
            <a:avLst/>
          </a:prstGeom>
        </p:spPr>
      </p:pic>
      <p:pic>
        <p:nvPicPr>
          <p:cNvPr id="9" name="Imagen 8"/>
          <p:cNvPicPr>
            <a:picLocks noChangeAspect="1"/>
          </p:cNvPicPr>
          <p:nvPr/>
        </p:nvPicPr>
        <p:blipFill>
          <a:blip r:embed="rId7"/>
          <a:stretch>
            <a:fillRect/>
          </a:stretch>
        </p:blipFill>
        <p:spPr>
          <a:xfrm>
            <a:off x="6490446" y="3614472"/>
            <a:ext cx="2714384" cy="3099259"/>
          </a:xfrm>
          <a:prstGeom prst="rect">
            <a:avLst/>
          </a:prstGeom>
        </p:spPr>
      </p:pic>
      <p:pic>
        <p:nvPicPr>
          <p:cNvPr id="4098" name="Picture 2" descr="Resultado de imagen para ORANGE DATAMINI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35080" y="3700732"/>
            <a:ext cx="1905000" cy="2971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9532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latin typeface="Garamond" pitchFamily="18" charset="0"/>
              </a:rPr>
              <a:t>Objetivos de la creación </a:t>
            </a:r>
            <a:r>
              <a:rPr lang="es-ES" smtClean="0">
                <a:latin typeface="Garamond" pitchFamily="18" charset="0"/>
              </a:rPr>
              <a:t>de modelos ML</a:t>
            </a:r>
            <a:endParaRPr lang="es-ES" dirty="0">
              <a:latin typeface="Garamond" pitchFamily="18" charset="0"/>
            </a:endParaRPr>
          </a:p>
        </p:txBody>
      </p:sp>
      <p:sp>
        <p:nvSpPr>
          <p:cNvPr id="3" name="Marcador de contenido 2"/>
          <p:cNvSpPr>
            <a:spLocks noGrp="1"/>
          </p:cNvSpPr>
          <p:nvPr>
            <p:ph idx="1"/>
          </p:nvPr>
        </p:nvSpPr>
        <p:spPr>
          <a:xfrm>
            <a:off x="838200" y="1825625"/>
            <a:ext cx="10515600" cy="1857854"/>
          </a:xfrm>
        </p:spPr>
        <p:txBody>
          <a:bodyPr/>
          <a:lstStyle/>
          <a:p>
            <a:r>
              <a:rPr lang="es-ES" dirty="0" smtClean="0">
                <a:latin typeface="Garamond" pitchFamily="18" charset="0"/>
              </a:rPr>
              <a:t>Determinar la </a:t>
            </a:r>
            <a:r>
              <a:rPr lang="es-ES" b="1" dirty="0" smtClean="0">
                <a:latin typeface="Garamond" pitchFamily="18" charset="0"/>
              </a:rPr>
              <a:t>estructura óptima</a:t>
            </a:r>
            <a:r>
              <a:rPr lang="es-ES" dirty="0" smtClean="0">
                <a:latin typeface="Garamond" pitchFamily="18" charset="0"/>
              </a:rPr>
              <a:t> en un conjunto de datos para conseguir realizar una </a:t>
            </a:r>
            <a:r>
              <a:rPr lang="es-ES" b="1" dirty="0" smtClean="0">
                <a:latin typeface="Garamond" pitchFamily="18" charset="0"/>
              </a:rPr>
              <a:t>tarea concreta</a:t>
            </a:r>
            <a:r>
              <a:rPr lang="es-ES" dirty="0" smtClean="0">
                <a:latin typeface="Garamond" pitchFamily="18" charset="0"/>
              </a:rPr>
              <a:t>.</a:t>
            </a:r>
          </a:p>
          <a:p>
            <a:r>
              <a:rPr lang="es-ES" dirty="0" smtClean="0">
                <a:latin typeface="Garamond" pitchFamily="18" charset="0"/>
              </a:rPr>
              <a:t>Se obtiene aplicando </a:t>
            </a:r>
            <a:r>
              <a:rPr lang="es-ES" b="1" dirty="0" smtClean="0">
                <a:latin typeface="Garamond" pitchFamily="18" charset="0"/>
              </a:rPr>
              <a:t>algoritmos de aprendizaje</a:t>
            </a:r>
            <a:r>
              <a:rPr lang="es-ES" dirty="0" smtClean="0">
                <a:latin typeface="Garamond" pitchFamily="18" charset="0"/>
              </a:rPr>
              <a:t> sobre conjuntos de </a:t>
            </a:r>
            <a:r>
              <a:rPr lang="es-ES" b="1" dirty="0" smtClean="0">
                <a:latin typeface="Garamond" pitchFamily="18" charset="0"/>
              </a:rPr>
              <a:t>datos de entrenamiento</a:t>
            </a:r>
            <a:r>
              <a:rPr lang="es-ES" dirty="0" smtClean="0">
                <a:latin typeface="Garamond" pitchFamily="18" charset="0"/>
              </a:rPr>
              <a:t>.</a:t>
            </a:r>
            <a:endParaRPr lang="es-ES" dirty="0">
              <a:latin typeface="Garamond" pitchFamily="18" charset="0"/>
            </a:endParaRPr>
          </a:p>
        </p:txBody>
      </p:sp>
      <p:grpSp>
        <p:nvGrpSpPr>
          <p:cNvPr id="8" name="7 Grupo"/>
          <p:cNvGrpSpPr/>
          <p:nvPr/>
        </p:nvGrpSpPr>
        <p:grpSpPr>
          <a:xfrm>
            <a:off x="751113" y="3851073"/>
            <a:ext cx="10167938" cy="2107878"/>
            <a:chOff x="751113" y="3851073"/>
            <a:chExt cx="10167938" cy="2107878"/>
          </a:xfrm>
        </p:grpSpPr>
        <p:pic>
          <p:nvPicPr>
            <p:cNvPr id="4" name="Imagen 3"/>
            <p:cNvPicPr>
              <a:picLocks noChangeAspect="1"/>
            </p:cNvPicPr>
            <p:nvPr/>
          </p:nvPicPr>
          <p:blipFill>
            <a:blip r:embed="rId2" cstate="print"/>
            <a:srcRect b="30586"/>
            <a:stretch>
              <a:fillRect/>
            </a:stretch>
          </p:blipFill>
          <p:spPr>
            <a:xfrm>
              <a:off x="751113" y="3851073"/>
              <a:ext cx="10167938" cy="1657098"/>
            </a:xfrm>
            <a:prstGeom prst="rect">
              <a:avLst/>
            </a:prstGeom>
          </p:spPr>
        </p:pic>
        <p:sp>
          <p:nvSpPr>
            <p:cNvPr id="5" name="4 CuadroTexto"/>
            <p:cNvSpPr txBox="1"/>
            <p:nvPr/>
          </p:nvSpPr>
          <p:spPr>
            <a:xfrm>
              <a:off x="968825" y="5497286"/>
              <a:ext cx="920958" cy="461665"/>
            </a:xfrm>
            <a:prstGeom prst="rect">
              <a:avLst/>
            </a:prstGeom>
            <a:noFill/>
          </p:spPr>
          <p:txBody>
            <a:bodyPr wrap="none" rtlCol="0">
              <a:spAutoFit/>
            </a:bodyPr>
            <a:lstStyle/>
            <a:p>
              <a:r>
                <a:rPr lang="es-ES" sz="2400" b="1" dirty="0" smtClean="0"/>
                <a:t>Datos</a:t>
              </a:r>
              <a:endParaRPr lang="es-ES" sz="2400" b="1" dirty="0"/>
            </a:p>
          </p:txBody>
        </p:sp>
        <p:sp>
          <p:nvSpPr>
            <p:cNvPr id="6" name="5 CuadroTexto"/>
            <p:cNvSpPr txBox="1"/>
            <p:nvPr/>
          </p:nvSpPr>
          <p:spPr>
            <a:xfrm>
              <a:off x="5116282" y="5497286"/>
              <a:ext cx="1460849" cy="461665"/>
            </a:xfrm>
            <a:prstGeom prst="rect">
              <a:avLst/>
            </a:prstGeom>
            <a:noFill/>
          </p:spPr>
          <p:txBody>
            <a:bodyPr wrap="none" rtlCol="0">
              <a:spAutoFit/>
            </a:bodyPr>
            <a:lstStyle/>
            <a:p>
              <a:r>
                <a:rPr lang="es-ES" sz="2400" b="1" dirty="0" smtClean="0"/>
                <a:t>Algoritmo</a:t>
              </a:r>
              <a:endParaRPr lang="es-ES" sz="2400" b="1" dirty="0"/>
            </a:p>
          </p:txBody>
        </p:sp>
        <p:sp>
          <p:nvSpPr>
            <p:cNvPr id="7" name="6 CuadroTexto"/>
            <p:cNvSpPr txBox="1"/>
            <p:nvPr/>
          </p:nvSpPr>
          <p:spPr>
            <a:xfrm>
              <a:off x="9590310" y="5497286"/>
              <a:ext cx="1180131" cy="461665"/>
            </a:xfrm>
            <a:prstGeom prst="rect">
              <a:avLst/>
            </a:prstGeom>
            <a:noFill/>
          </p:spPr>
          <p:txBody>
            <a:bodyPr wrap="none" rtlCol="0">
              <a:spAutoFit/>
            </a:bodyPr>
            <a:lstStyle/>
            <a:p>
              <a:r>
                <a:rPr lang="es-ES" sz="2400" b="1" dirty="0" smtClean="0"/>
                <a:t>Modelo</a:t>
              </a:r>
              <a:endParaRPr lang="es-ES" sz="2400" b="1" dirty="0"/>
            </a:p>
          </p:txBody>
        </p:sp>
      </p:grpSp>
    </p:spTree>
    <p:extLst>
      <p:ext uri="{BB962C8B-B14F-4D97-AF65-F5344CB8AC3E}">
        <p14:creationId xmlns:p14="http://schemas.microsoft.com/office/powerpoint/2010/main" val="13214650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Metodología por pasos</a:t>
            </a:r>
            <a:endParaRPr lang="es-ES" dirty="0"/>
          </a:p>
        </p:txBody>
      </p:sp>
      <p:sp>
        <p:nvSpPr>
          <p:cNvPr id="4" name="Marcador de contenido 2"/>
          <p:cNvSpPr txBox="1">
            <a:spLocks/>
          </p:cNvSpPr>
          <p:nvPr/>
        </p:nvSpPr>
        <p:spPr>
          <a:xfrm>
            <a:off x="812322" y="1432600"/>
            <a:ext cx="10515600" cy="7023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s-ES" smtClean="0"/>
              <a:t>Hay 5 pasos básicos para construir un modelo ML:</a:t>
            </a:r>
            <a:endParaRPr lang="es-ES" dirty="0"/>
          </a:p>
        </p:txBody>
      </p:sp>
      <p:graphicFrame>
        <p:nvGraphicFramePr>
          <p:cNvPr id="5" name="4 Diagrama"/>
          <p:cNvGraphicFramePr/>
          <p:nvPr>
            <p:extLst>
              <p:ext uri="{D42A27DB-BD31-4B8C-83A1-F6EECF244321}">
                <p14:modId xmlns:p14="http://schemas.microsoft.com/office/powerpoint/2010/main" val="2645569436"/>
              </p:ext>
            </p:extLst>
          </p:nvPr>
        </p:nvGraphicFramePr>
        <p:xfrm>
          <a:off x="806775" y="2129286"/>
          <a:ext cx="10885716" cy="12845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Marcador de contenido 2"/>
          <p:cNvSpPr txBox="1">
            <a:spLocks/>
          </p:cNvSpPr>
          <p:nvPr/>
        </p:nvSpPr>
        <p:spPr>
          <a:xfrm>
            <a:off x="659922" y="5732639"/>
            <a:ext cx="10874829" cy="1119102"/>
          </a:xfrm>
          <a:prstGeom prst="rect">
            <a:avLst/>
          </a:prstGeom>
        </p:spPr>
        <p:txBody>
          <a:bodyPr vert="horz" lIns="91440" tIns="45720" rIns="91440" bIns="45720" rtlCol="0">
            <a:normAutofit/>
          </a:bodyPr>
          <a:lstStyle/>
          <a:p>
            <a:pPr marR="0" lvl="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800" b="0" i="0" u="none" strike="noStrike" kern="1200" cap="none" spc="0" normalizeH="0" baseline="0" noProof="0" dirty="0" smtClean="0">
                <a:ln>
                  <a:noFill/>
                </a:ln>
                <a:solidFill>
                  <a:schemeClr val="tx1"/>
                </a:solidFill>
                <a:effectLst/>
                <a:uLnTx/>
                <a:uFillTx/>
                <a:latin typeface="Garamond" pitchFamily="18" charset="0"/>
                <a:ea typeface="+mn-ea"/>
                <a:cs typeface="+mn-cs"/>
              </a:rPr>
              <a:t>Aunque es un proceso altamente iterativo, que debe repetirse hasta encontrar resultados satisfactorios…</a:t>
            </a:r>
            <a:endParaRPr kumimoji="0" lang="es-ES" sz="2800" b="0" i="0" u="none" strike="noStrike" kern="1200" cap="none" spc="0" normalizeH="0" baseline="0" noProof="0" dirty="0">
              <a:ln>
                <a:noFill/>
              </a:ln>
              <a:solidFill>
                <a:schemeClr val="tx1"/>
              </a:solidFill>
              <a:effectLst/>
              <a:uLnTx/>
              <a:uFillTx/>
              <a:latin typeface="Garamond" pitchFamily="18" charset="0"/>
              <a:ea typeface="+mn-ea"/>
              <a:cs typeface="+mn-cs"/>
            </a:endParaRPr>
          </a:p>
        </p:txBody>
      </p:sp>
      <p:graphicFrame>
        <p:nvGraphicFramePr>
          <p:cNvPr id="7" name="11 Diagrama"/>
          <p:cNvGraphicFramePr/>
          <p:nvPr>
            <p:extLst>
              <p:ext uri="{D42A27DB-BD31-4B8C-83A1-F6EECF244321}">
                <p14:modId xmlns:p14="http://schemas.microsoft.com/office/powerpoint/2010/main" val="2969774165"/>
              </p:ext>
            </p:extLst>
          </p:nvPr>
        </p:nvGraphicFramePr>
        <p:xfrm>
          <a:off x="4371953" y="4262886"/>
          <a:ext cx="2993569" cy="111034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19 Flecha circular"/>
          <p:cNvSpPr/>
          <p:nvPr/>
        </p:nvSpPr>
        <p:spPr>
          <a:xfrm rot="8722846">
            <a:off x="6984822" y="3154165"/>
            <a:ext cx="2956401" cy="1665457"/>
          </a:xfrm>
          <a:prstGeom prst="circularArrow">
            <a:avLst>
              <a:gd name="adj1" fmla="val 6701"/>
              <a:gd name="adj2" fmla="val 958541"/>
              <a:gd name="adj3" fmla="val 20239527"/>
              <a:gd name="adj4" fmla="val 11374933"/>
              <a:gd name="adj5" fmla="val 125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s-ES">
              <a:solidFill>
                <a:schemeClr val="tx1"/>
              </a:solidFill>
            </a:endParaRPr>
          </a:p>
        </p:txBody>
      </p:sp>
      <p:sp>
        <p:nvSpPr>
          <p:cNvPr id="9" name="21 Flecha arriba"/>
          <p:cNvSpPr/>
          <p:nvPr/>
        </p:nvSpPr>
        <p:spPr>
          <a:xfrm rot="18328085">
            <a:off x="3316036" y="3065459"/>
            <a:ext cx="348343" cy="1839685"/>
          </a:xfrm>
          <a:prstGeom prst="up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10" name="22 Flecha arriba"/>
          <p:cNvSpPr/>
          <p:nvPr/>
        </p:nvSpPr>
        <p:spPr>
          <a:xfrm rot="20646822">
            <a:off x="4670427" y="3437471"/>
            <a:ext cx="348343" cy="772377"/>
          </a:xfrm>
          <a:prstGeom prst="up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s-ES"/>
          </a:p>
        </p:txBody>
      </p:sp>
      <p:sp>
        <p:nvSpPr>
          <p:cNvPr id="11" name="23 Flecha arriba"/>
          <p:cNvSpPr/>
          <p:nvPr/>
        </p:nvSpPr>
        <p:spPr>
          <a:xfrm rot="2090548">
            <a:off x="6435904" y="3391376"/>
            <a:ext cx="348343" cy="871841"/>
          </a:xfrm>
          <a:prstGeom prst="up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s-ES"/>
          </a:p>
        </p:txBody>
      </p:sp>
      <p:sp>
        <p:nvSpPr>
          <p:cNvPr id="12" name="24 Flecha arriba"/>
          <p:cNvSpPr/>
          <p:nvPr/>
        </p:nvSpPr>
        <p:spPr>
          <a:xfrm rot="3368970">
            <a:off x="7790064" y="3098115"/>
            <a:ext cx="348343" cy="1839685"/>
          </a:xfrm>
          <a:prstGeom prst="up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03410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Graphic spid="5" grpId="0">
        <p:bldAsOne/>
      </p:bldGraphic>
      <p:bldP spid="6" grpId="0"/>
      <p:bldGraphic spid="7" grpId="0">
        <p:bldAsOne/>
      </p:bldGraphic>
      <p:bldP spid="8" grpId="0" animBg="1"/>
      <p:bldP spid="9" grpId="0" animBg="1"/>
      <p:bldP spid="10" grpId="0" animBg="1"/>
      <p:bldP spid="11"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3386751419"/>
              </p:ext>
            </p:extLst>
          </p:nvPr>
        </p:nvGraphicFramePr>
        <p:xfrm>
          <a:off x="849087" y="522514"/>
          <a:ext cx="10254341" cy="6139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19343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2071821477"/>
              </p:ext>
            </p:extLst>
          </p:nvPr>
        </p:nvGraphicFramePr>
        <p:xfrm>
          <a:off x="849087" y="522514"/>
          <a:ext cx="10254341" cy="6139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2 Rectángulo"/>
          <p:cNvSpPr/>
          <p:nvPr/>
        </p:nvSpPr>
        <p:spPr>
          <a:xfrm>
            <a:off x="457200" y="1730829"/>
            <a:ext cx="11081657" cy="498565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61934392"/>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TM04033929[[fn=Pizarra]]</Template>
  <TotalTime>1301</TotalTime>
  <Words>1874</Words>
  <Application>Microsoft Office PowerPoint</Application>
  <PresentationFormat>Panorámica</PresentationFormat>
  <Paragraphs>301</Paragraphs>
  <Slides>46</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46</vt:i4>
      </vt:variant>
    </vt:vector>
  </HeadingPairs>
  <TitlesOfParts>
    <vt:vector size="51" baseType="lpstr">
      <vt:lpstr>Arial</vt:lpstr>
      <vt:lpstr>Calibri</vt:lpstr>
      <vt:lpstr>Garamond</vt:lpstr>
      <vt:lpstr>Symbol</vt:lpstr>
      <vt:lpstr>Tema de Office</vt:lpstr>
      <vt:lpstr>Construyendo un Modelo ML … paso a paso</vt:lpstr>
      <vt:lpstr>Guión de la clase</vt:lpstr>
      <vt:lpstr>Sobrevolando Orange</vt:lpstr>
      <vt:lpstr>Orange: Canvas</vt:lpstr>
      <vt:lpstr>Orange: Widgets</vt:lpstr>
      <vt:lpstr>Objetivos de la creación de modelos ML</vt:lpstr>
      <vt:lpstr>Metodología por pasos</vt:lpstr>
      <vt:lpstr>Presentación de PowerPoint</vt:lpstr>
      <vt:lpstr>Presentación de PowerPoint</vt:lpstr>
      <vt:lpstr>Preparación de Datos</vt:lpstr>
      <vt:lpstr>Obtención</vt:lpstr>
      <vt:lpstr>Limpieza</vt:lpstr>
      <vt:lpstr>Formateado</vt:lpstr>
      <vt:lpstr>Presentación de PowerPoint</vt:lpstr>
      <vt:lpstr>Ingeniería de Características</vt:lpstr>
      <vt:lpstr>Ingeniería de Características</vt:lpstr>
      <vt:lpstr>Ingeniería de Características</vt:lpstr>
      <vt:lpstr>Ingeniería de Características</vt:lpstr>
      <vt:lpstr>Ingeniería de Características</vt:lpstr>
      <vt:lpstr>Ingeniería de Características</vt:lpstr>
      <vt:lpstr>Ingeniería de Características</vt:lpstr>
      <vt:lpstr>Ingeniería de Características</vt:lpstr>
      <vt:lpstr>Ingeniería de Características</vt:lpstr>
      <vt:lpstr>Ingeniería de Características</vt:lpstr>
      <vt:lpstr>Presentación de PowerPoint</vt:lpstr>
      <vt:lpstr>Modelado</vt:lpstr>
      <vt:lpstr>Modelado</vt:lpstr>
      <vt:lpstr>Modelado</vt:lpstr>
      <vt:lpstr>Presentación de PowerPoint</vt:lpstr>
      <vt:lpstr>Modelado</vt:lpstr>
      <vt:lpstr>Modelado</vt:lpstr>
      <vt:lpstr>Presentación de PowerPoint</vt:lpstr>
      <vt:lpstr>Medida del Rendimiento</vt:lpstr>
      <vt:lpstr>Medida del Rendimiento</vt:lpstr>
      <vt:lpstr>Medida del Rendimiento</vt:lpstr>
      <vt:lpstr>Medida del Rendimiento</vt:lpstr>
      <vt:lpstr>Medida del Rendimiento</vt:lpstr>
      <vt:lpstr>Medida del Rendimiento</vt:lpstr>
      <vt:lpstr>Medida del Rendimiento</vt:lpstr>
      <vt:lpstr>Medida del Rendimiento</vt:lpstr>
      <vt:lpstr>Medida del Rendimiento</vt:lpstr>
      <vt:lpstr>Presentación de PowerPoint</vt:lpstr>
      <vt:lpstr>Presentación de PowerPoint</vt:lpstr>
      <vt:lpstr>Presentación de PowerPoint</vt:lpstr>
      <vt:lpstr>Presentación de PowerPoint</vt:lpstr>
      <vt:lpstr>Presentación de PowerPoint</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Construyendo un Modelo ML</dc:title>
  <dc:creator>Fernando Sancho Caparrini</dc:creator>
  <cp:lastModifiedBy>Fernando Sancho Caparrini</cp:lastModifiedBy>
  <cp:revision>64</cp:revision>
  <dcterms:created xsi:type="dcterms:W3CDTF">2018-06-14T20:27:48Z</dcterms:created>
  <dcterms:modified xsi:type="dcterms:W3CDTF">2018-06-22T02:15:23Z</dcterms:modified>
</cp:coreProperties>
</file>